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
  </p:notesMasterIdLst>
  <p:handoutMasterIdLst>
    <p:handoutMasterId r:id="rId8"/>
  </p:handoutMasterIdLst>
  <p:sldIdLst>
    <p:sldId id="261" r:id="rId2"/>
    <p:sldId id="279" r:id="rId3"/>
    <p:sldId id="280" r:id="rId4"/>
    <p:sldId id="266" r:id="rId5"/>
    <p:sldId id="281" r:id="rId6"/>
  </p:sldIdLst>
  <p:sldSz cx="9144000" cy="6858000" type="screen4x3"/>
  <p:notesSz cx="6669088" cy="98298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39D954"/>
    <a:srgbClr val="953735"/>
    <a:srgbClr val="4AD66F"/>
    <a:srgbClr val="3D86C3"/>
    <a:srgbClr val="421C5E"/>
    <a:srgbClr val="C5D391"/>
    <a:srgbClr val="ECF10F"/>
    <a:srgbClr val="F6F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autoAdjust="0"/>
    <p:restoredTop sz="95153" autoAdjust="0"/>
  </p:normalViewPr>
  <p:slideViewPr>
    <p:cSldViewPr>
      <p:cViewPr varScale="1">
        <p:scale>
          <a:sx n="63" d="100"/>
          <a:sy n="63" d="100"/>
        </p:scale>
        <p:origin x="11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184"/>
    </p:cViewPr>
  </p:sorterViewPr>
  <p:notesViewPr>
    <p:cSldViewPr>
      <p:cViewPr varScale="1">
        <p:scale>
          <a:sx n="48" d="100"/>
          <a:sy n="48" d="100"/>
        </p:scale>
        <p:origin x="-1986" y="-90"/>
      </p:cViewPr>
      <p:guideLst>
        <p:guide orient="horz" pos="309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9" cy="491490"/>
          </a:xfrm>
          <a:prstGeom prst="rect">
            <a:avLst/>
          </a:prstGeom>
        </p:spPr>
        <p:txBody>
          <a:bodyPr vert="horz" lIns="91082" tIns="45541" rIns="91082" bIns="45541" rtlCol="0"/>
          <a:lstStyle>
            <a:lvl1pPr algn="l">
              <a:defRPr sz="1200"/>
            </a:lvl1pPr>
          </a:lstStyle>
          <a:p>
            <a:endParaRPr lang="fr-FR" dirty="0"/>
          </a:p>
        </p:txBody>
      </p:sp>
      <p:sp>
        <p:nvSpPr>
          <p:cNvPr id="3" name="Espace réservé de la date 2"/>
          <p:cNvSpPr>
            <a:spLocks noGrp="1"/>
          </p:cNvSpPr>
          <p:nvPr>
            <p:ph type="dt" sz="quarter" idx="1"/>
          </p:nvPr>
        </p:nvSpPr>
        <p:spPr>
          <a:xfrm>
            <a:off x="3777607" y="1"/>
            <a:ext cx="2889939" cy="491490"/>
          </a:xfrm>
          <a:prstGeom prst="rect">
            <a:avLst/>
          </a:prstGeom>
        </p:spPr>
        <p:txBody>
          <a:bodyPr vert="horz" lIns="91082" tIns="45541" rIns="91082" bIns="45541" rtlCol="0"/>
          <a:lstStyle>
            <a:lvl1pPr algn="r">
              <a:defRPr sz="1200"/>
            </a:lvl1pPr>
          </a:lstStyle>
          <a:p>
            <a:fld id="{5F2C7B60-4A44-4119-99F2-F0D399E538D6}" type="datetimeFigureOut">
              <a:rPr lang="fr-FR" smtClean="0"/>
              <a:pPr/>
              <a:t>14/05/2020</a:t>
            </a:fld>
            <a:endParaRPr lang="fr-FR" dirty="0"/>
          </a:p>
        </p:txBody>
      </p:sp>
      <p:sp>
        <p:nvSpPr>
          <p:cNvPr id="4" name="Espace réservé du pied de page 3"/>
          <p:cNvSpPr>
            <a:spLocks noGrp="1"/>
          </p:cNvSpPr>
          <p:nvPr>
            <p:ph type="ftr" sz="quarter" idx="2"/>
          </p:nvPr>
        </p:nvSpPr>
        <p:spPr>
          <a:xfrm>
            <a:off x="0" y="9336605"/>
            <a:ext cx="2889939" cy="491490"/>
          </a:xfrm>
          <a:prstGeom prst="rect">
            <a:avLst/>
          </a:prstGeom>
        </p:spPr>
        <p:txBody>
          <a:bodyPr vert="horz" lIns="91082" tIns="45541" rIns="91082" bIns="45541"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777607" y="9336605"/>
            <a:ext cx="2889939" cy="491490"/>
          </a:xfrm>
          <a:prstGeom prst="rect">
            <a:avLst/>
          </a:prstGeom>
        </p:spPr>
        <p:txBody>
          <a:bodyPr vert="horz" lIns="91082" tIns="45541" rIns="91082" bIns="45541" rtlCol="0" anchor="b"/>
          <a:lstStyle>
            <a:lvl1pPr algn="r">
              <a:defRPr sz="1200"/>
            </a:lvl1pPr>
          </a:lstStyle>
          <a:p>
            <a:fld id="{E9CAD5BF-4256-4C9A-A879-5D533642748A}" type="slidenum">
              <a:rPr lang="fr-FR" smtClean="0"/>
              <a:pPr/>
              <a:t>‹#›</a:t>
            </a:fld>
            <a:endParaRPr lang="fr-FR" dirty="0"/>
          </a:p>
        </p:txBody>
      </p:sp>
    </p:spTree>
    <p:extLst>
      <p:ext uri="{BB962C8B-B14F-4D97-AF65-F5344CB8AC3E}">
        <p14:creationId xmlns:p14="http://schemas.microsoft.com/office/powerpoint/2010/main" val="1740769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9" cy="491490"/>
          </a:xfrm>
          <a:prstGeom prst="rect">
            <a:avLst/>
          </a:prstGeom>
        </p:spPr>
        <p:txBody>
          <a:bodyPr vert="horz" lIns="91082" tIns="45541" rIns="91082" bIns="45541" rtlCol="0"/>
          <a:lstStyle>
            <a:lvl1pPr algn="l" fontAlgn="auto">
              <a:spcBef>
                <a:spcPts val="0"/>
              </a:spcBef>
              <a:spcAft>
                <a:spcPts val="0"/>
              </a:spcAft>
              <a:defRPr sz="1200">
                <a:latin typeface="+mn-lt"/>
              </a:defRPr>
            </a:lvl1pPr>
          </a:lstStyle>
          <a:p>
            <a:pPr>
              <a:defRPr/>
            </a:pPr>
            <a:endParaRPr lang="fr-FR" dirty="0"/>
          </a:p>
        </p:txBody>
      </p:sp>
      <p:sp>
        <p:nvSpPr>
          <p:cNvPr id="3" name="Espace réservé de la date 2"/>
          <p:cNvSpPr>
            <a:spLocks noGrp="1"/>
          </p:cNvSpPr>
          <p:nvPr>
            <p:ph type="dt" idx="1"/>
          </p:nvPr>
        </p:nvSpPr>
        <p:spPr>
          <a:xfrm>
            <a:off x="3777607" y="1"/>
            <a:ext cx="2889939" cy="491490"/>
          </a:xfrm>
          <a:prstGeom prst="rect">
            <a:avLst/>
          </a:prstGeom>
        </p:spPr>
        <p:txBody>
          <a:bodyPr vert="horz" lIns="91082" tIns="45541" rIns="91082" bIns="45541" rtlCol="0"/>
          <a:lstStyle>
            <a:lvl1pPr algn="r" fontAlgn="auto">
              <a:spcBef>
                <a:spcPts val="0"/>
              </a:spcBef>
              <a:spcAft>
                <a:spcPts val="0"/>
              </a:spcAft>
              <a:defRPr sz="1200" smtClean="0">
                <a:latin typeface="+mn-lt"/>
              </a:defRPr>
            </a:lvl1pPr>
          </a:lstStyle>
          <a:p>
            <a:pPr>
              <a:defRPr/>
            </a:pPr>
            <a:fld id="{29F154CF-A4CC-4CC5-A686-54519654559D}" type="datetimeFigureOut">
              <a:rPr lang="fr-FR"/>
              <a:pPr>
                <a:defRPr/>
              </a:pPr>
              <a:t>14/05/2020</a:t>
            </a:fld>
            <a:endParaRPr lang="fr-FR" dirty="0"/>
          </a:p>
        </p:txBody>
      </p:sp>
      <p:sp>
        <p:nvSpPr>
          <p:cNvPr id="4" name="Espace réservé de l'image des diapositives 3"/>
          <p:cNvSpPr>
            <a:spLocks noGrp="1" noRot="1" noChangeAspect="1"/>
          </p:cNvSpPr>
          <p:nvPr>
            <p:ph type="sldImg" idx="2"/>
          </p:nvPr>
        </p:nvSpPr>
        <p:spPr>
          <a:xfrm>
            <a:off x="876300" y="736600"/>
            <a:ext cx="4916488" cy="3687763"/>
          </a:xfrm>
          <a:prstGeom prst="rect">
            <a:avLst/>
          </a:prstGeom>
          <a:noFill/>
          <a:ln w="12700">
            <a:solidFill>
              <a:prstClr val="black"/>
            </a:solidFill>
          </a:ln>
        </p:spPr>
        <p:txBody>
          <a:bodyPr vert="horz" lIns="91082" tIns="45541" rIns="91082" bIns="45541" rtlCol="0" anchor="ctr"/>
          <a:lstStyle/>
          <a:p>
            <a:pPr lvl="0"/>
            <a:endParaRPr lang="fr-FR" noProof="0" dirty="0"/>
          </a:p>
        </p:txBody>
      </p:sp>
      <p:sp>
        <p:nvSpPr>
          <p:cNvPr id="5" name="Espace réservé des commentaires 4"/>
          <p:cNvSpPr>
            <a:spLocks noGrp="1"/>
          </p:cNvSpPr>
          <p:nvPr>
            <p:ph type="body" sz="quarter" idx="3"/>
          </p:nvPr>
        </p:nvSpPr>
        <p:spPr>
          <a:xfrm>
            <a:off x="666909" y="4669155"/>
            <a:ext cx="5335270" cy="4423410"/>
          </a:xfrm>
          <a:prstGeom prst="rect">
            <a:avLst/>
          </a:prstGeom>
        </p:spPr>
        <p:txBody>
          <a:bodyPr vert="horz" lIns="91082" tIns="45541" rIns="91082" bIns="4554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36605"/>
            <a:ext cx="2889939" cy="491490"/>
          </a:xfrm>
          <a:prstGeom prst="rect">
            <a:avLst/>
          </a:prstGeom>
        </p:spPr>
        <p:txBody>
          <a:bodyPr vert="horz" lIns="91082" tIns="45541" rIns="91082" bIns="45541" rtlCol="0" anchor="b"/>
          <a:lstStyle>
            <a:lvl1pPr algn="l" fontAlgn="auto">
              <a:spcBef>
                <a:spcPts val="0"/>
              </a:spcBef>
              <a:spcAft>
                <a:spcPts val="0"/>
              </a:spcAft>
              <a:defRPr sz="1200">
                <a:latin typeface="+mn-lt"/>
              </a:defRPr>
            </a:lvl1pPr>
          </a:lstStyle>
          <a:p>
            <a:pPr>
              <a:defRPr/>
            </a:pPr>
            <a:endParaRPr lang="fr-FR" dirty="0"/>
          </a:p>
        </p:txBody>
      </p:sp>
      <p:sp>
        <p:nvSpPr>
          <p:cNvPr id="7" name="Espace réservé du numéro de diapositive 6"/>
          <p:cNvSpPr>
            <a:spLocks noGrp="1"/>
          </p:cNvSpPr>
          <p:nvPr>
            <p:ph type="sldNum" sz="quarter" idx="5"/>
          </p:nvPr>
        </p:nvSpPr>
        <p:spPr>
          <a:xfrm>
            <a:off x="3777607" y="9336605"/>
            <a:ext cx="2889939" cy="491490"/>
          </a:xfrm>
          <a:prstGeom prst="rect">
            <a:avLst/>
          </a:prstGeom>
        </p:spPr>
        <p:txBody>
          <a:bodyPr vert="horz" lIns="91082" tIns="45541" rIns="91082" bIns="45541" rtlCol="0" anchor="b"/>
          <a:lstStyle>
            <a:lvl1pPr algn="r" fontAlgn="auto">
              <a:spcBef>
                <a:spcPts val="0"/>
              </a:spcBef>
              <a:spcAft>
                <a:spcPts val="0"/>
              </a:spcAft>
              <a:defRPr sz="1200" smtClean="0">
                <a:latin typeface="+mn-lt"/>
              </a:defRPr>
            </a:lvl1pPr>
          </a:lstStyle>
          <a:p>
            <a:pPr>
              <a:defRPr/>
            </a:pPr>
            <a:fld id="{46D7259F-488A-4CBC-ADE2-D4E097D0AA40}" type="slidenum">
              <a:rPr lang="fr-FR"/>
              <a:pPr>
                <a:defRPr/>
              </a:pPr>
              <a:t>‹#›</a:t>
            </a:fld>
            <a:endParaRPr lang="fr-FR" dirty="0"/>
          </a:p>
        </p:txBody>
      </p:sp>
    </p:spTree>
    <p:extLst>
      <p:ext uri="{BB962C8B-B14F-4D97-AF65-F5344CB8AC3E}">
        <p14:creationId xmlns:p14="http://schemas.microsoft.com/office/powerpoint/2010/main" val="2474404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D7259F-488A-4CBC-ADE2-D4E097D0AA40}" type="slidenum">
              <a:rPr lang="fr-FR" smtClean="0"/>
              <a:pPr>
                <a:defRPr/>
              </a:pPr>
              <a:t>3</a:t>
            </a:fld>
            <a:endParaRPr lang="fr-FR" dirty="0"/>
          </a:p>
        </p:txBody>
      </p:sp>
    </p:spTree>
    <p:extLst>
      <p:ext uri="{BB962C8B-B14F-4D97-AF65-F5344CB8AC3E}">
        <p14:creationId xmlns:p14="http://schemas.microsoft.com/office/powerpoint/2010/main" val="3457348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28860" y="2130425"/>
            <a:ext cx="6500858" cy="1470025"/>
          </a:xfrm>
        </p:spPr>
        <p:txBody>
          <a:bodyPr>
            <a:noAutofit/>
          </a:bodyPr>
          <a:lstStyle>
            <a:lvl1pPr algn="r">
              <a:defRPr kumimoji="0" lang="fr-FR" sz="4800" b="1" i="0" u="none" strike="noStrike" kern="1200" cap="none" spc="0" normalizeH="0" baseline="0" noProof="0" dirty="0" smtClean="0">
                <a:ln>
                  <a:noFill/>
                </a:ln>
                <a:solidFill>
                  <a:srgbClr val="74AC52"/>
                </a:solidFill>
                <a:effectLst/>
                <a:uLnTx/>
                <a:uFillTx/>
                <a:latin typeface="Arial" pitchFamily="34" charset="0"/>
                <a:ea typeface="+mn-ea"/>
                <a:cs typeface="Arial" pitchFamily="34" charset="0"/>
              </a:defRPr>
            </a:lvl1pPr>
          </a:lstStyle>
          <a:p>
            <a:r>
              <a:rPr lang="fr-FR"/>
              <a:t>Cliquez pour modifier le style du titre</a:t>
            </a:r>
            <a:endParaRPr lang="fr-FR" dirty="0"/>
          </a:p>
        </p:txBody>
      </p:sp>
      <p:sp>
        <p:nvSpPr>
          <p:cNvPr id="3" name="Sous-titre 2"/>
          <p:cNvSpPr>
            <a:spLocks noGrp="1"/>
          </p:cNvSpPr>
          <p:nvPr>
            <p:ph type="subTitle" idx="1"/>
          </p:nvPr>
        </p:nvSpPr>
        <p:spPr>
          <a:xfrm>
            <a:off x="4223214" y="3886200"/>
            <a:ext cx="4706504" cy="1752600"/>
          </a:xfrm>
        </p:spPr>
        <p:txBody>
          <a:bodyPr>
            <a:normAutofit/>
          </a:bodyPr>
          <a:lstStyle>
            <a:lvl1pPr marL="0" indent="0" algn="r">
              <a:buNone/>
              <a:defRPr kumimoji="0" lang="fr-FR" sz="2000" b="0" i="0" u="none" strike="noStrike" kern="1200" cap="none" spc="0" normalizeH="0" baseline="0" noProof="0" dirty="0" smtClean="0">
                <a:ln>
                  <a:noFill/>
                </a:ln>
                <a:solidFill>
                  <a:srgbClr val="421C5E"/>
                </a:solidFill>
                <a:effectLst/>
                <a:uLnTx/>
                <a:uFillTx/>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4" name="Espace réservé de la date 3"/>
          <p:cNvSpPr>
            <a:spLocks noGrp="1"/>
          </p:cNvSpPr>
          <p:nvPr>
            <p:ph type="dt" sz="half" idx="10"/>
          </p:nvPr>
        </p:nvSpPr>
        <p:spPr>
          <a:xfrm>
            <a:off x="6858016" y="6357958"/>
            <a:ext cx="2133600" cy="365125"/>
          </a:xfrm>
          <a:prstGeom prst="rect">
            <a:avLst/>
          </a:prstGeom>
        </p:spPr>
        <p:txBody>
          <a:bodyPr/>
          <a:lstStyle>
            <a:lvl1pPr algn="r">
              <a:defRPr/>
            </a:lvl1pPr>
          </a:lstStyle>
          <a:p>
            <a:pPr>
              <a:defRPr/>
            </a:pPr>
            <a:endParaRPr lang="fr-FR" dirty="0"/>
          </a:p>
        </p:txBody>
      </p:sp>
      <p:pic>
        <p:nvPicPr>
          <p:cNvPr id="15" name="Image 14" descr="apave missionconfiance.png"/>
          <p:cNvPicPr>
            <a:picLocks noChangeAspect="1"/>
          </p:cNvPicPr>
          <p:nvPr/>
        </p:nvPicPr>
        <p:blipFill>
          <a:blip r:embed="rId2" cstate="screen"/>
          <a:stretch>
            <a:fillRect/>
          </a:stretch>
        </p:blipFill>
        <p:spPr>
          <a:xfrm>
            <a:off x="7643834" y="214290"/>
            <a:ext cx="1336466" cy="336314"/>
          </a:xfrm>
          <a:prstGeom prst="rect">
            <a:avLst/>
          </a:prstGeom>
        </p:spPr>
      </p:pic>
      <p:sp>
        <p:nvSpPr>
          <p:cNvPr id="17" name="Ellipse 16"/>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Ellipse 17"/>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Ellipse 18"/>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Ellipse 19"/>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3" name="Espace réservé du numéro de diapositive 2"/>
          <p:cNvSpPr txBox="1">
            <a:spLocks/>
          </p:cNvSpPr>
          <p:nvPr userDrawn="1"/>
        </p:nvSpPr>
        <p:spPr>
          <a:xfrm>
            <a:off x="900113" y="4767263"/>
            <a:ext cx="692150" cy="274637"/>
          </a:xfrm>
          <a:prstGeom prst="rect">
            <a:avLst/>
          </a:prstGeom>
        </p:spPr>
        <p:txBody>
          <a:bodyPr vert="horz" lIns="91440" tIns="45720" rIns="91440" bIns="45720" rtlCol="0" anchor="ctr"/>
          <a:lstStyle>
            <a:lvl1pPr algn="r">
              <a:defRPr sz="1200" smtClean="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13" name="Ellipse 12"/>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space réservé du texte 16"/>
          <p:cNvSpPr>
            <a:spLocks noGrp="1"/>
          </p:cNvSpPr>
          <p:nvPr>
            <p:ph type="body" sz="quarter" idx="13"/>
          </p:nvPr>
        </p:nvSpPr>
        <p:spPr>
          <a:xfrm>
            <a:off x="71406" y="3143248"/>
            <a:ext cx="2571768" cy="1071570"/>
          </a:xfrm>
          <a:prstGeom prst="round2DiagRect">
            <a:avLst/>
          </a:prstGeo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21" name="Espace réservé pour une image  7"/>
          <p:cNvSpPr>
            <a:spLocks noGrp="1"/>
          </p:cNvSpPr>
          <p:nvPr>
            <p:ph type="pic" sz="quarter" idx="14"/>
          </p:nvPr>
        </p:nvSpPr>
        <p:spPr>
          <a:xfrm>
            <a:off x="928662" y="214290"/>
            <a:ext cx="1973053" cy="2000264"/>
          </a:xfrm>
          <a:prstGeom prst="ellipse">
            <a:avLst/>
          </a:prstGeom>
        </p:spPr>
        <p:txBody>
          <a:bodyPr/>
          <a:lstStyle/>
          <a:p>
            <a:r>
              <a:rPr lang="fr-FR" dirty="0"/>
              <a:t>Cliquez sur l'icône pour ajouter une image</a:t>
            </a:r>
          </a:p>
        </p:txBody>
      </p:sp>
      <p:sp>
        <p:nvSpPr>
          <p:cNvPr id="6" name="Espace réservé du numéro de diapositive 5"/>
          <p:cNvSpPr>
            <a:spLocks noGrp="1"/>
          </p:cNvSpPr>
          <p:nvPr>
            <p:ph type="sldNum" sz="quarter" idx="12"/>
          </p:nvPr>
        </p:nvSpPr>
        <p:spPr>
          <a:xfrm>
            <a:off x="1785918" y="6635775"/>
            <a:ext cx="2133600" cy="365125"/>
          </a:xfrm>
          <a:prstGeom prst="rect">
            <a:avLst/>
          </a:prstGeom>
        </p:spPr>
        <p:txBody>
          <a:bodyPr/>
          <a:lstStyle>
            <a:lvl1pPr algn="l">
              <a:defRPr sz="800">
                <a:solidFill>
                  <a:schemeClr val="tx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9"/>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9"/>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9"/>
                                        </p:tgtEl>
                                        <p:attrNameLst>
                                          <p:attrName>ppt_w</p:attrName>
                                        </p:attrNameLst>
                                      </p:cBhvr>
                                      <p:tavLst>
                                        <p:tav tm="0">
                                          <p:val>
                                            <p:strVal val="ppt_w"/>
                                          </p:val>
                                        </p:tav>
                                        <p:tav tm="100000">
                                          <p:val>
                                            <p:strVal val="ppt_w+.3"/>
                                          </p:val>
                                        </p:tav>
                                      </p:tavLst>
                                    </p:anim>
                                    <p:anim calcmode="lin" valueType="num">
                                      <p:cBhvr>
                                        <p:cTn id="25" dur="2000"/>
                                        <p:tgtEl>
                                          <p:spTgt spid="19"/>
                                        </p:tgtEl>
                                        <p:attrNameLst>
                                          <p:attrName>ppt_h</p:attrName>
                                        </p:attrNameLst>
                                      </p:cBhvr>
                                      <p:tavLst>
                                        <p:tav tm="0">
                                          <p:val>
                                            <p:strVal val="ppt_h"/>
                                          </p:val>
                                        </p:tav>
                                        <p:tav tm="100000">
                                          <p:val>
                                            <p:strVal val="ppt_h"/>
                                          </p:val>
                                        </p:tav>
                                      </p:tavLst>
                                    </p:anim>
                                    <p:animEffect transition="out" filter="fade">
                                      <p:cBhvr>
                                        <p:cTn id="26" dur="2000"/>
                                        <p:tgtEl>
                                          <p:spTgt spid="19"/>
                                        </p:tgtEl>
                                      </p:cBhvr>
                                    </p:animEffect>
                                    <p:set>
                                      <p:cBhvr>
                                        <p:cTn id="27"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P spid="19" grpId="2" animBg="1"/>
      <p:bldP spid="19" grpId="3" animBg="1"/>
      <p:bldP spid="20" grpId="0" animBg="1"/>
      <p:bldP spid="20"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titre sans image">
    <p:spTree>
      <p:nvGrpSpPr>
        <p:cNvPr id="1" name=""/>
        <p:cNvGrpSpPr/>
        <p:nvPr/>
      </p:nvGrpSpPr>
      <p:grpSpPr>
        <a:xfrm>
          <a:off x="0" y="0"/>
          <a:ext cx="0" cy="0"/>
          <a:chOff x="0" y="0"/>
          <a:chExt cx="0" cy="0"/>
        </a:xfrm>
      </p:grpSpPr>
      <p:sp>
        <p:nvSpPr>
          <p:cNvPr id="11" name="Ellipse 10"/>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Ellipse 11"/>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Ellipse 12"/>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Ellipse 13"/>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Ellipse 9"/>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Titre 1"/>
          <p:cNvSpPr>
            <a:spLocks noGrp="1"/>
          </p:cNvSpPr>
          <p:nvPr>
            <p:ph type="ctrTitle"/>
          </p:nvPr>
        </p:nvSpPr>
        <p:spPr>
          <a:xfrm>
            <a:off x="2571736" y="2316165"/>
            <a:ext cx="6500858" cy="1470025"/>
          </a:xfrm>
        </p:spPr>
        <p:txBody>
          <a:bodyPr>
            <a:noAutofit/>
          </a:bodyPr>
          <a:lstStyle>
            <a:lvl1pPr algn="r">
              <a:defRPr kumimoji="0" lang="fr-FR" sz="4800" b="1" i="0" u="none" strike="noStrike" kern="1200" cap="none" spc="0" normalizeH="0" baseline="0" noProof="0" dirty="0" smtClean="0">
                <a:ln>
                  <a:noFill/>
                </a:ln>
                <a:solidFill>
                  <a:srgbClr val="74AC52"/>
                </a:solidFill>
                <a:effectLst/>
                <a:uLnTx/>
                <a:uFillTx/>
                <a:latin typeface="Arial" pitchFamily="34" charset="0"/>
                <a:ea typeface="+mn-ea"/>
                <a:cs typeface="Arial" pitchFamily="34" charset="0"/>
              </a:defRPr>
            </a:lvl1pPr>
          </a:lstStyle>
          <a:p>
            <a:r>
              <a:rPr lang="fr-FR"/>
              <a:t>Cliquez pour modifier le style du titre</a:t>
            </a:r>
            <a:endParaRPr lang="fr-FR" dirty="0"/>
          </a:p>
        </p:txBody>
      </p:sp>
      <p:pic>
        <p:nvPicPr>
          <p:cNvPr id="21" name="Image 20" descr="apave missionconfiance.png"/>
          <p:cNvPicPr>
            <a:picLocks noChangeAspect="1"/>
          </p:cNvPicPr>
          <p:nvPr userDrawn="1"/>
        </p:nvPicPr>
        <p:blipFill>
          <a:blip r:embed="rId2" cstate="screen"/>
          <a:stretch>
            <a:fillRect/>
          </a:stretch>
        </p:blipFill>
        <p:spPr>
          <a:xfrm>
            <a:off x="7643834" y="214290"/>
            <a:ext cx="1336466" cy="336314"/>
          </a:xfrm>
          <a:prstGeom prst="rect">
            <a:avLst/>
          </a:prstGeom>
        </p:spPr>
      </p:pic>
      <p:sp>
        <p:nvSpPr>
          <p:cNvPr id="15"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sp>
        <p:nvSpPr>
          <p:cNvPr id="16" name="Espace réservé du numéro de diapositive 5"/>
          <p:cNvSpPr>
            <a:spLocks noGrp="1"/>
          </p:cNvSpPr>
          <p:nvPr>
            <p:ph type="sldNum" sz="quarter" idx="12"/>
          </p:nvPr>
        </p:nvSpPr>
        <p:spPr>
          <a:xfrm>
            <a:off x="928662" y="6357958"/>
            <a:ext cx="2133600" cy="365125"/>
          </a:xfrm>
          <a:prstGeom prst="rect">
            <a:avLst/>
          </a:prstGeom>
        </p:spPr>
        <p:txBody>
          <a:bodyPr/>
          <a:lstStyle>
            <a:lvl1pPr algn="l">
              <a:defRPr sz="800">
                <a:solidFill>
                  <a:schemeClr val="bg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3"/>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3"/>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3"/>
                                        </p:tgtEl>
                                        <p:attrNameLst>
                                          <p:attrName>ppt_w</p:attrName>
                                        </p:attrNameLst>
                                      </p:cBhvr>
                                      <p:tavLst>
                                        <p:tav tm="0">
                                          <p:val>
                                            <p:strVal val="ppt_w"/>
                                          </p:val>
                                        </p:tav>
                                        <p:tav tm="100000">
                                          <p:val>
                                            <p:strVal val="ppt_w+.3"/>
                                          </p:val>
                                        </p:tav>
                                      </p:tavLst>
                                    </p:anim>
                                    <p:anim calcmode="lin" valueType="num">
                                      <p:cBhvr>
                                        <p:cTn id="25" dur="2000"/>
                                        <p:tgtEl>
                                          <p:spTgt spid="13"/>
                                        </p:tgtEl>
                                        <p:attrNameLst>
                                          <p:attrName>ppt_h</p:attrName>
                                        </p:attrNameLst>
                                      </p:cBhvr>
                                      <p:tavLst>
                                        <p:tav tm="0">
                                          <p:val>
                                            <p:strVal val="ppt_h"/>
                                          </p:val>
                                        </p:tav>
                                        <p:tav tm="100000">
                                          <p:val>
                                            <p:strVal val="ppt_h"/>
                                          </p:val>
                                        </p:tav>
                                      </p:tavLst>
                                    </p:anim>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3" grpId="3" animBg="1"/>
      <p:bldP spid="14" grpId="0" animBg="1"/>
      <p:bldP spid="14"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avec image">
    <p:spTree>
      <p:nvGrpSpPr>
        <p:cNvPr id="1" name=""/>
        <p:cNvGrpSpPr/>
        <p:nvPr/>
      </p:nvGrpSpPr>
      <p:grpSpPr>
        <a:xfrm>
          <a:off x="0" y="0"/>
          <a:ext cx="0" cy="0"/>
          <a:chOff x="0" y="0"/>
          <a:chExt cx="0" cy="0"/>
        </a:xfrm>
      </p:grpSpPr>
      <p:sp>
        <p:nvSpPr>
          <p:cNvPr id="18" name="Ellipse 17"/>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 name="Espace réservé du texte 4"/>
          <p:cNvSpPr>
            <a:spLocks noGrp="1"/>
          </p:cNvSpPr>
          <p:nvPr>
            <p:ph type="body" sz="quarter" idx="11"/>
          </p:nvPr>
        </p:nvSpPr>
        <p:spPr>
          <a:xfrm>
            <a:off x="3000375" y="428605"/>
            <a:ext cx="5857875" cy="5643584"/>
          </a:xfrm>
        </p:spPr>
        <p:txBody>
          <a:bodyPr/>
          <a:lstStyle>
            <a:lvl1pPr>
              <a:defRPr kumimoji="0" lang="fr-FR" sz="2400" b="0" i="0" u="none" strike="noStrike" kern="1200" cap="none" spc="0" normalizeH="0" baseline="0" noProof="0" dirty="0" smtClean="0">
                <a:ln>
                  <a:noFill/>
                </a:ln>
                <a:solidFill>
                  <a:srgbClr val="74AC52"/>
                </a:solidFill>
                <a:effectLst/>
                <a:uLnTx/>
                <a:uFillTx/>
                <a:latin typeface="Arial" pitchFamily="34" charset="0"/>
                <a:ea typeface="+mn-ea"/>
                <a:cs typeface="Arial" pitchFamily="34" charset="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llipse 5"/>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Espace réservé pour une image  7"/>
          <p:cNvSpPr>
            <a:spLocks noGrp="1"/>
          </p:cNvSpPr>
          <p:nvPr>
            <p:ph type="pic" sz="quarter" idx="12"/>
          </p:nvPr>
        </p:nvSpPr>
        <p:spPr>
          <a:xfrm>
            <a:off x="928662" y="214290"/>
            <a:ext cx="1973053" cy="2000264"/>
          </a:xfrm>
          <a:prstGeom prst="ellipse">
            <a:avLst/>
          </a:prstGeom>
        </p:spPr>
        <p:txBody>
          <a:bodyPr/>
          <a:lstStyle/>
          <a:p>
            <a:r>
              <a:rPr lang="fr-FR" dirty="0"/>
              <a:t>Cliquez sur l'icône pour ajouter une image</a:t>
            </a:r>
          </a:p>
        </p:txBody>
      </p:sp>
      <p:sp>
        <p:nvSpPr>
          <p:cNvPr id="19" name="Ellipse 18"/>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Ellipse 19"/>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Ellipse 20"/>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3" name="Espace réservé du texte 16"/>
          <p:cNvSpPr>
            <a:spLocks noGrp="1"/>
          </p:cNvSpPr>
          <p:nvPr>
            <p:ph type="body" sz="quarter" idx="13"/>
          </p:nvPr>
        </p:nvSpPr>
        <p:spPr>
          <a:xfrm>
            <a:off x="71406" y="3143248"/>
            <a:ext cx="2571768" cy="10715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26"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pic>
        <p:nvPicPr>
          <p:cNvPr id="27" name="Image 26" descr="apave missionconfiance.png"/>
          <p:cNvPicPr>
            <a:picLocks noChangeAspect="1"/>
          </p:cNvPicPr>
          <p:nvPr userDrawn="1"/>
        </p:nvPicPr>
        <p:blipFill>
          <a:blip r:embed="rId2" cstate="screen"/>
          <a:stretch>
            <a:fillRect/>
          </a:stretch>
        </p:blipFill>
        <p:spPr>
          <a:xfrm>
            <a:off x="7643834" y="6357958"/>
            <a:ext cx="1336466" cy="336314"/>
          </a:xfrm>
          <a:prstGeom prst="rect">
            <a:avLst/>
          </a:prstGeom>
        </p:spPr>
      </p:pic>
      <p:sp>
        <p:nvSpPr>
          <p:cNvPr id="25" name="Espace réservé du numéro de diapositive 2"/>
          <p:cNvSpPr>
            <a:spLocks noGrp="1"/>
          </p:cNvSpPr>
          <p:nvPr>
            <p:ph type="sldNum" sz="quarter" idx="10"/>
          </p:nvPr>
        </p:nvSpPr>
        <p:spPr>
          <a:xfrm>
            <a:off x="928662" y="6492899"/>
            <a:ext cx="2133600" cy="365125"/>
          </a:xfrm>
          <a:prstGeom prst="rect">
            <a:avLst/>
          </a:prstGeom>
        </p:spPr>
        <p:txBody>
          <a:bodyPr/>
          <a:lstStyle>
            <a:lvl1pPr>
              <a:defRPr sz="800">
                <a:solidFill>
                  <a:schemeClr val="bg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20"/>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20"/>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20"/>
                                        </p:tgtEl>
                                        <p:attrNameLst>
                                          <p:attrName>ppt_w</p:attrName>
                                        </p:attrNameLst>
                                      </p:cBhvr>
                                      <p:tavLst>
                                        <p:tav tm="0">
                                          <p:val>
                                            <p:strVal val="ppt_w"/>
                                          </p:val>
                                        </p:tav>
                                        <p:tav tm="100000">
                                          <p:val>
                                            <p:strVal val="ppt_w+.3"/>
                                          </p:val>
                                        </p:tav>
                                      </p:tavLst>
                                    </p:anim>
                                    <p:anim calcmode="lin" valueType="num">
                                      <p:cBhvr>
                                        <p:cTn id="25" dur="2000"/>
                                        <p:tgtEl>
                                          <p:spTgt spid="20"/>
                                        </p:tgtEl>
                                        <p:attrNameLst>
                                          <p:attrName>ppt_h</p:attrName>
                                        </p:attrNameLst>
                                      </p:cBhvr>
                                      <p:tavLst>
                                        <p:tav tm="0">
                                          <p:val>
                                            <p:strVal val="ppt_h"/>
                                          </p:val>
                                        </p:tav>
                                        <p:tav tm="100000">
                                          <p:val>
                                            <p:strVal val="ppt_h"/>
                                          </p:val>
                                        </p:tav>
                                      </p:tavLst>
                                    </p:anim>
                                    <p:animEffect transition="out" filter="fade">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0" grpId="2" animBg="1"/>
      <p:bldP spid="20" grpId="3" animBg="1"/>
      <p:bldP spid="21" grpId="0" animBg="1"/>
      <p:bldP spid="21"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de contenu avec image">
    <p:spTree>
      <p:nvGrpSpPr>
        <p:cNvPr id="1" name=""/>
        <p:cNvGrpSpPr/>
        <p:nvPr/>
      </p:nvGrpSpPr>
      <p:grpSpPr>
        <a:xfrm>
          <a:off x="0" y="0"/>
          <a:ext cx="0" cy="0"/>
          <a:chOff x="0" y="0"/>
          <a:chExt cx="0" cy="0"/>
        </a:xfrm>
      </p:grpSpPr>
      <p:sp>
        <p:nvSpPr>
          <p:cNvPr id="14" name="Ellipse 13"/>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 name="Espace réservé du texte 4"/>
          <p:cNvSpPr>
            <a:spLocks noGrp="1"/>
          </p:cNvSpPr>
          <p:nvPr>
            <p:ph type="body" sz="quarter" idx="11"/>
          </p:nvPr>
        </p:nvSpPr>
        <p:spPr>
          <a:xfrm>
            <a:off x="3000375" y="285728"/>
            <a:ext cx="5857875" cy="928693"/>
          </a:xfrm>
        </p:spPr>
        <p:txBody>
          <a:bodyPr/>
          <a:lstStyle>
            <a:lvl1pPr>
              <a:buNone/>
              <a:defRPr kumimoji="0" lang="fr-FR" sz="2400" b="0" i="0" u="none" strike="noStrike" kern="1200" cap="none" spc="0" normalizeH="0" baseline="0" noProof="0" dirty="0" smtClean="0">
                <a:ln>
                  <a:noFill/>
                </a:ln>
                <a:solidFill>
                  <a:srgbClr val="74AC52"/>
                </a:solidFill>
                <a:effectLst/>
                <a:uLnTx/>
                <a:uFillTx/>
                <a:latin typeface="Arial" pitchFamily="34" charset="0"/>
                <a:ea typeface="+mn-ea"/>
                <a:cs typeface="Arial" pitchFamily="34" charset="0"/>
              </a:defRPr>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fr-FR"/>
              <a:t>Cliquez pour modifier les styles du texte du masque</a:t>
            </a:r>
          </a:p>
          <a:p>
            <a:pPr lvl="1"/>
            <a:r>
              <a:rPr lang="fr-FR"/>
              <a:t>Deuxième niveau</a:t>
            </a:r>
          </a:p>
        </p:txBody>
      </p:sp>
      <p:sp>
        <p:nvSpPr>
          <p:cNvPr id="6" name="Ellipse 5"/>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Espace réservé pour une image  7"/>
          <p:cNvSpPr>
            <a:spLocks noGrp="1"/>
          </p:cNvSpPr>
          <p:nvPr>
            <p:ph type="pic" sz="quarter" idx="12"/>
          </p:nvPr>
        </p:nvSpPr>
        <p:spPr>
          <a:xfrm>
            <a:off x="928662" y="214290"/>
            <a:ext cx="1973053" cy="2000264"/>
          </a:xfrm>
          <a:prstGeom prst="ellipse">
            <a:avLst/>
          </a:prstGeom>
        </p:spPr>
        <p:txBody>
          <a:bodyPr/>
          <a:lstStyle/>
          <a:p>
            <a:r>
              <a:rPr lang="fr-FR" dirty="0"/>
              <a:t>Cliquez sur l'icône pour ajouter une image</a:t>
            </a:r>
          </a:p>
        </p:txBody>
      </p:sp>
      <p:sp>
        <p:nvSpPr>
          <p:cNvPr id="11" name="Espace réservé du texte 10"/>
          <p:cNvSpPr>
            <a:spLocks noGrp="1"/>
          </p:cNvSpPr>
          <p:nvPr>
            <p:ph type="body" sz="quarter" idx="13"/>
          </p:nvPr>
        </p:nvSpPr>
        <p:spPr>
          <a:xfrm>
            <a:off x="2928926" y="1571612"/>
            <a:ext cx="4071955" cy="4572000"/>
          </a:xfrm>
        </p:spPr>
        <p:txBody>
          <a:bodyPr>
            <a:normAutofit/>
          </a:bodyPr>
          <a:lstStyle>
            <a:lvl1pPr>
              <a:defRPr sz="2000"/>
            </a:lvl1pPr>
            <a:lvl2pPr>
              <a:defRPr sz="18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pour une image  12"/>
          <p:cNvSpPr>
            <a:spLocks noGrp="1"/>
          </p:cNvSpPr>
          <p:nvPr>
            <p:ph type="pic" sz="quarter" idx="14"/>
          </p:nvPr>
        </p:nvSpPr>
        <p:spPr>
          <a:xfrm>
            <a:off x="7000875" y="1571625"/>
            <a:ext cx="2000250" cy="4500581"/>
          </a:xfrm>
          <a:no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marL="342900" lvl="0" indent="-342900" algn="l" defTabSz="914400" rtl="0" eaLnBrk="1" fontAlgn="auto" latinLnBrk="0" hangingPunct="1">
              <a:spcBef>
                <a:spcPts val="0"/>
              </a:spcBef>
              <a:spcAft>
                <a:spcPts val="0"/>
              </a:spcAft>
              <a:buFont typeface="Arial" pitchFamily="34" charset="0"/>
              <a:buNone/>
            </a:pPr>
            <a:r>
              <a:rPr lang="fr-FR" dirty="0"/>
              <a:t>Cliquez sur l'icône pour ajouter une image</a:t>
            </a:r>
          </a:p>
        </p:txBody>
      </p:sp>
      <p:sp>
        <p:nvSpPr>
          <p:cNvPr id="15" name="Ellipse 14"/>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llipse 15"/>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Ellipse 16"/>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Espace réservé du texte 16"/>
          <p:cNvSpPr>
            <a:spLocks noGrp="1"/>
          </p:cNvSpPr>
          <p:nvPr>
            <p:ph type="body" sz="quarter" idx="15"/>
          </p:nvPr>
        </p:nvSpPr>
        <p:spPr>
          <a:xfrm>
            <a:off x="71406" y="3143248"/>
            <a:ext cx="2571768" cy="10715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19"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pic>
        <p:nvPicPr>
          <p:cNvPr id="20" name="Image 19" descr="apave missionconfiance.png"/>
          <p:cNvPicPr>
            <a:picLocks noChangeAspect="1"/>
          </p:cNvPicPr>
          <p:nvPr userDrawn="1"/>
        </p:nvPicPr>
        <p:blipFill>
          <a:blip r:embed="rId2" cstate="screen"/>
          <a:stretch>
            <a:fillRect/>
          </a:stretch>
        </p:blipFill>
        <p:spPr>
          <a:xfrm>
            <a:off x="7643834" y="6357958"/>
            <a:ext cx="1336466" cy="336314"/>
          </a:xfrm>
          <a:prstGeom prst="rect">
            <a:avLst/>
          </a:prstGeom>
        </p:spPr>
      </p:pic>
      <p:sp>
        <p:nvSpPr>
          <p:cNvPr id="3" name="Espace réservé du numéro de diapositive 2"/>
          <p:cNvSpPr>
            <a:spLocks noGrp="1"/>
          </p:cNvSpPr>
          <p:nvPr>
            <p:ph type="sldNum" sz="quarter" idx="10"/>
          </p:nvPr>
        </p:nvSpPr>
        <p:spPr>
          <a:xfrm>
            <a:off x="928662" y="6492899"/>
            <a:ext cx="2133600" cy="365125"/>
          </a:xfrm>
          <a:prstGeom prst="rect">
            <a:avLst/>
          </a:prstGeom>
        </p:spPr>
        <p:txBody>
          <a:bodyPr/>
          <a:lstStyle>
            <a:lvl1pPr>
              <a:defRPr sz="800">
                <a:solidFill>
                  <a:schemeClr val="bg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6"/>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6"/>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6"/>
                                        </p:tgtEl>
                                        <p:attrNameLst>
                                          <p:attrName>ppt_w</p:attrName>
                                        </p:attrNameLst>
                                      </p:cBhvr>
                                      <p:tavLst>
                                        <p:tav tm="0">
                                          <p:val>
                                            <p:strVal val="ppt_w"/>
                                          </p:val>
                                        </p:tav>
                                        <p:tav tm="100000">
                                          <p:val>
                                            <p:strVal val="ppt_w+.3"/>
                                          </p:val>
                                        </p:tav>
                                      </p:tavLst>
                                    </p:anim>
                                    <p:anim calcmode="lin" valueType="num">
                                      <p:cBhvr>
                                        <p:cTn id="25" dur="2000"/>
                                        <p:tgtEl>
                                          <p:spTgt spid="16"/>
                                        </p:tgtEl>
                                        <p:attrNameLst>
                                          <p:attrName>ppt_h</p:attrName>
                                        </p:attrNameLst>
                                      </p:cBhvr>
                                      <p:tavLst>
                                        <p:tav tm="0">
                                          <p:val>
                                            <p:strVal val="ppt_h"/>
                                          </p:val>
                                        </p:tav>
                                        <p:tav tm="100000">
                                          <p:val>
                                            <p:strVal val="ppt_h"/>
                                          </p:val>
                                        </p:tav>
                                      </p:tavLst>
                                    </p:anim>
                                    <p:animEffect transition="out" filter="fad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6" grpId="2" animBg="1"/>
      <p:bldP spid="16" grpId="3" animBg="1"/>
      <p:bldP spid="17" grpId="0" animBg="1"/>
      <p:bldP spid="1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14678" y="142852"/>
            <a:ext cx="5472122" cy="5983311"/>
          </a:xfrm>
        </p:spPr>
        <p:txBody>
          <a:bodyPr>
            <a:normAutofit/>
          </a:bodyPr>
          <a:lstStyle>
            <a:lvl1pPr marL="324000" indent="-342900" algn="l" defTabSz="914400" rtl="0" eaLnBrk="1" latinLnBrk="0" hangingPunct="1">
              <a:spcBef>
                <a:spcPts val="2400"/>
              </a:spcBef>
              <a:buClr>
                <a:schemeClr val="accent3"/>
              </a:buClr>
              <a:buFont typeface="Wingdings" pitchFamily="2" charset="2"/>
              <a:buChar char="§"/>
              <a:defRPr lang="fr-FR" sz="2400" b="0" kern="1200" dirty="0" smtClean="0">
                <a:solidFill>
                  <a:srgbClr val="5F5F5F"/>
                </a:solidFill>
                <a:latin typeface="Arial" pitchFamily="34" charset="0"/>
                <a:ea typeface="+mn-ea"/>
                <a:cs typeface="Arial" pitchFamily="34" charset="0"/>
              </a:defRPr>
            </a:lvl1pPr>
            <a:lvl2pPr marL="324000" indent="-342900" algn="l" defTabSz="914400" rtl="0" eaLnBrk="1" latinLnBrk="0" hangingPunct="1">
              <a:spcBef>
                <a:spcPts val="2400"/>
              </a:spcBef>
              <a:buClr>
                <a:schemeClr val="accent3"/>
              </a:buClr>
              <a:buFont typeface="Wingdings" pitchFamily="2" charset="2"/>
              <a:buChar char="Ø"/>
              <a:defRPr lang="fr-FR" sz="2400" b="0" kern="1200" dirty="0" smtClean="0">
                <a:solidFill>
                  <a:srgbClr val="5F5F5F"/>
                </a:solidFill>
                <a:latin typeface="Arial" pitchFamily="34" charset="0"/>
                <a:ea typeface="+mn-ea"/>
                <a:cs typeface="Arial" pitchFamily="34" charset="0"/>
              </a:defRPr>
            </a:lvl2pPr>
            <a:lvl3pPr>
              <a:buClr>
                <a:schemeClr val="accent4"/>
              </a:buClr>
              <a:defRPr lang="fr-FR" sz="1800" kern="1200" dirty="0" smtClean="0">
                <a:solidFill>
                  <a:srgbClr val="EEECE1">
                    <a:lumMod val="50000"/>
                  </a:srgbClr>
                </a:solidFill>
                <a:latin typeface="Arial" pitchFamily="34" charset="0"/>
                <a:ea typeface="+mn-ea"/>
                <a:cs typeface="Arial" pitchFamily="34" charset="0"/>
              </a:defRPr>
            </a:lvl3pPr>
            <a:lvl4pPr>
              <a:buClr>
                <a:schemeClr val="accent4"/>
              </a:buClr>
              <a:buFont typeface="Wingdings" pitchFamily="2" charset="2"/>
              <a:buChar char="§"/>
              <a:defRPr lang="fr-FR" sz="1800" kern="1200" dirty="0" smtClean="0">
                <a:solidFill>
                  <a:srgbClr val="EEECE1">
                    <a:lumMod val="50000"/>
                  </a:srgbClr>
                </a:solidFill>
                <a:latin typeface="Arial" pitchFamily="34" charset="0"/>
                <a:ea typeface="+mn-ea"/>
                <a:cs typeface="Arial" pitchFamily="34" charset="0"/>
              </a:defRPr>
            </a:lvl4pPr>
            <a:lvl5pPr>
              <a:defRPr lang="fr-FR" sz="1800" kern="1200" dirty="0">
                <a:solidFill>
                  <a:srgbClr val="EEECE1">
                    <a:lumMod val="50000"/>
                  </a:srgbClr>
                </a:solidFill>
                <a:latin typeface="Arial" pitchFamily="34" charset="0"/>
                <a:ea typeface="+mn-ea"/>
                <a:cs typeface="Arial"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llipse 12"/>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Ellipse 13"/>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Ellipse 14"/>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llipse 15"/>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Espace réservé du texte 16"/>
          <p:cNvSpPr>
            <a:spLocks noGrp="1"/>
          </p:cNvSpPr>
          <p:nvPr>
            <p:ph type="body" sz="quarter" idx="13"/>
          </p:nvPr>
        </p:nvSpPr>
        <p:spPr>
          <a:xfrm>
            <a:off x="71406" y="3143248"/>
            <a:ext cx="2571768" cy="10715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20" name="Ellipse 19"/>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2"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pic>
        <p:nvPicPr>
          <p:cNvPr id="23" name="Image 22" descr="apave missionconfiance.png"/>
          <p:cNvPicPr>
            <a:picLocks noChangeAspect="1"/>
          </p:cNvPicPr>
          <p:nvPr userDrawn="1"/>
        </p:nvPicPr>
        <p:blipFill>
          <a:blip r:embed="rId2" cstate="screen"/>
          <a:stretch>
            <a:fillRect/>
          </a:stretch>
        </p:blipFill>
        <p:spPr>
          <a:xfrm>
            <a:off x="7643834" y="6357958"/>
            <a:ext cx="1336466" cy="336314"/>
          </a:xfrm>
          <a:prstGeom prst="rect">
            <a:avLst/>
          </a:prstGeom>
        </p:spPr>
      </p:pic>
      <p:sp>
        <p:nvSpPr>
          <p:cNvPr id="12" name="Espace réservé du numéro de diapositive 2"/>
          <p:cNvSpPr>
            <a:spLocks noGrp="1"/>
          </p:cNvSpPr>
          <p:nvPr>
            <p:ph type="sldNum" sz="quarter" idx="10"/>
          </p:nvPr>
        </p:nvSpPr>
        <p:spPr>
          <a:xfrm>
            <a:off x="214282" y="6564337"/>
            <a:ext cx="2133600" cy="365125"/>
          </a:xfrm>
          <a:prstGeom prst="rect">
            <a:avLst/>
          </a:prstGeom>
        </p:spPr>
        <p:txBody>
          <a:bodyPr/>
          <a:lstStyle>
            <a:lvl1pPr>
              <a:tabLst>
                <a:tab pos="179388" algn="l"/>
              </a:tabLst>
              <a:defRPr sz="800">
                <a:solidFill>
                  <a:schemeClr val="tx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5"/>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5"/>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5"/>
                                        </p:tgtEl>
                                        <p:attrNameLst>
                                          <p:attrName>ppt_w</p:attrName>
                                        </p:attrNameLst>
                                      </p:cBhvr>
                                      <p:tavLst>
                                        <p:tav tm="0">
                                          <p:val>
                                            <p:strVal val="ppt_w"/>
                                          </p:val>
                                        </p:tav>
                                        <p:tav tm="100000">
                                          <p:val>
                                            <p:strVal val="ppt_w+.3"/>
                                          </p:val>
                                        </p:tav>
                                      </p:tavLst>
                                    </p:anim>
                                    <p:anim calcmode="lin" valueType="num">
                                      <p:cBhvr>
                                        <p:cTn id="25" dur="2000"/>
                                        <p:tgtEl>
                                          <p:spTgt spid="15"/>
                                        </p:tgtEl>
                                        <p:attrNameLst>
                                          <p:attrName>ppt_h</p:attrName>
                                        </p:attrNameLst>
                                      </p:cBhvr>
                                      <p:tavLst>
                                        <p:tav tm="0">
                                          <p:val>
                                            <p:strVal val="ppt_h"/>
                                          </p:val>
                                        </p:tav>
                                        <p:tav tm="100000">
                                          <p:val>
                                            <p:strVal val="ppt_h"/>
                                          </p:val>
                                        </p:tav>
                                      </p:tavLst>
                                    </p:anim>
                                    <p:animEffect transition="out" filter="fade">
                                      <p:cBhvr>
                                        <p:cTn id="26" dur="2000"/>
                                        <p:tgtEl>
                                          <p:spTgt spid="15"/>
                                        </p:tgtEl>
                                      </p:cBhvr>
                                    </p:animEffect>
                                    <p:set>
                                      <p:cBhvr>
                                        <p:cTn id="2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5" grpId="3" animBg="1"/>
      <p:bldP spid="16" grpId="0" animBg="1"/>
      <p:bldP spid="16"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357554"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3357554" y="612775"/>
            <a:ext cx="5486400" cy="4114800"/>
          </a:xfrm>
        </p:spPr>
        <p:txBody>
          <a:bodyPr/>
          <a:lstStyle>
            <a:lvl1pPr marL="0" indent="0">
              <a:buNone/>
              <a:defRPr lang="fr-FR" sz="2400" b="0" kern="1200" smtClean="0">
                <a:solidFill>
                  <a:srgbClr val="5F5F5F"/>
                </a:solidFill>
                <a:latin typeface="Arial" pitchFamily="34" charset="0"/>
                <a:ea typeface="+mn-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3357554" y="5367338"/>
            <a:ext cx="5486400" cy="804862"/>
          </a:xfrm>
        </p:spPr>
        <p:txBody>
          <a:bodyPr>
            <a:noAutofit/>
          </a:bodyPr>
          <a:lstStyle>
            <a:lvl1pPr marL="0" indent="0">
              <a:buNone/>
              <a:defRPr lang="fr-FR" sz="2400" b="0" kern="1200" dirty="0" smtClean="0">
                <a:solidFill>
                  <a:srgbClr val="5F5F5F"/>
                </a:solidFill>
                <a:latin typeface="Arial"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Ellipse 11"/>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Ellipse 12"/>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Ellipse 13"/>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Ellipse 14"/>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llipse 15"/>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Espace réservé du texte 16"/>
          <p:cNvSpPr>
            <a:spLocks noGrp="1"/>
          </p:cNvSpPr>
          <p:nvPr>
            <p:ph type="body" sz="quarter" idx="13"/>
          </p:nvPr>
        </p:nvSpPr>
        <p:spPr>
          <a:xfrm>
            <a:off x="71406" y="3143248"/>
            <a:ext cx="2571768" cy="10715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22"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pic>
        <p:nvPicPr>
          <p:cNvPr id="23" name="Image 22" descr="apave missionconfiance.png"/>
          <p:cNvPicPr>
            <a:picLocks noChangeAspect="1"/>
          </p:cNvPicPr>
          <p:nvPr userDrawn="1"/>
        </p:nvPicPr>
        <p:blipFill>
          <a:blip r:embed="rId2" cstate="screen"/>
          <a:stretch>
            <a:fillRect/>
          </a:stretch>
        </p:blipFill>
        <p:spPr>
          <a:xfrm>
            <a:off x="7643834" y="6357958"/>
            <a:ext cx="1336466" cy="336314"/>
          </a:xfrm>
          <a:prstGeom prst="rect">
            <a:avLst/>
          </a:prstGeom>
        </p:spPr>
      </p:pic>
      <p:sp>
        <p:nvSpPr>
          <p:cNvPr id="17" name="Espace réservé du numéro de diapositive 2"/>
          <p:cNvSpPr>
            <a:spLocks noGrp="1"/>
          </p:cNvSpPr>
          <p:nvPr>
            <p:ph type="sldNum" sz="quarter" idx="10"/>
          </p:nvPr>
        </p:nvSpPr>
        <p:spPr>
          <a:xfrm>
            <a:off x="214282" y="6564337"/>
            <a:ext cx="2133600" cy="365125"/>
          </a:xfrm>
          <a:prstGeom prst="rect">
            <a:avLst/>
          </a:prstGeom>
        </p:spPr>
        <p:txBody>
          <a:bodyPr/>
          <a:lstStyle>
            <a:lvl1pPr>
              <a:tabLst>
                <a:tab pos="179388" algn="l"/>
              </a:tabLst>
              <a:defRPr sz="800">
                <a:solidFill>
                  <a:schemeClr val="tx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4"/>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4"/>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4"/>
                                        </p:tgtEl>
                                        <p:attrNameLst>
                                          <p:attrName>ppt_w</p:attrName>
                                        </p:attrNameLst>
                                      </p:cBhvr>
                                      <p:tavLst>
                                        <p:tav tm="0">
                                          <p:val>
                                            <p:strVal val="ppt_w"/>
                                          </p:val>
                                        </p:tav>
                                        <p:tav tm="100000">
                                          <p:val>
                                            <p:strVal val="ppt_w+.3"/>
                                          </p:val>
                                        </p:tav>
                                      </p:tavLst>
                                    </p:anim>
                                    <p:anim calcmode="lin" valueType="num">
                                      <p:cBhvr>
                                        <p:cTn id="25" dur="2000"/>
                                        <p:tgtEl>
                                          <p:spTgt spid="14"/>
                                        </p:tgtEl>
                                        <p:attrNameLst>
                                          <p:attrName>ppt_h</p:attrName>
                                        </p:attrNameLst>
                                      </p:cBhvr>
                                      <p:tavLst>
                                        <p:tav tm="0">
                                          <p:val>
                                            <p:strVal val="ppt_h"/>
                                          </p:val>
                                        </p:tav>
                                        <p:tav tm="100000">
                                          <p:val>
                                            <p:strVal val="ppt_h"/>
                                          </p:val>
                                        </p:tav>
                                      </p:tavLst>
                                    </p:anim>
                                    <p:animEffect transition="out" filter="fade">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4" grpId="2" animBg="1"/>
      <p:bldP spid="14" grpId="3" animBg="1"/>
      <p:bldP spid="15" grpId="0" animBg="1"/>
      <p:bldP spid="15"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428992" y="2857496"/>
            <a:ext cx="5486400" cy="804862"/>
          </a:xfrm>
        </p:spPr>
        <p:txBody>
          <a:bodyPr>
            <a:noAutofit/>
          </a:bodyPr>
          <a:lstStyle>
            <a:lvl1pPr marL="0" indent="0">
              <a:buNone/>
              <a:defRPr lang="fr-FR" sz="2400" b="0" kern="1200" dirty="0" smtClean="0">
                <a:solidFill>
                  <a:srgbClr val="5F5F5F"/>
                </a:solidFill>
                <a:latin typeface="Arial"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Ellipse 11"/>
          <p:cNvSpPr/>
          <p:nvPr userDrawn="1"/>
        </p:nvSpPr>
        <p:spPr>
          <a:xfrm>
            <a:off x="-2413000" y="700088"/>
            <a:ext cx="5199050" cy="6658002"/>
          </a:xfrm>
          <a:prstGeom prst="ellipse">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Ellipse 12"/>
          <p:cNvSpPr/>
          <p:nvPr userDrawn="1"/>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Ellipse 13"/>
          <p:cNvSpPr/>
          <p:nvPr userDrawn="1"/>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Ellipse 14"/>
          <p:cNvSpPr/>
          <p:nvPr userDrawn="1"/>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llipse 15"/>
          <p:cNvSpPr/>
          <p:nvPr userDrawn="1"/>
        </p:nvSpPr>
        <p:spPr>
          <a:xfrm>
            <a:off x="928662" y="214290"/>
            <a:ext cx="1998662" cy="1998663"/>
          </a:xfrm>
          <a:prstGeom prst="ellipse">
            <a:avLst/>
          </a:prstGeom>
          <a:solidFill>
            <a:schemeClr val="bg1">
              <a:lumMod val="9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Espace réservé du texte 16"/>
          <p:cNvSpPr>
            <a:spLocks noGrp="1"/>
          </p:cNvSpPr>
          <p:nvPr>
            <p:ph type="body" sz="quarter" idx="13"/>
          </p:nvPr>
        </p:nvSpPr>
        <p:spPr>
          <a:xfrm>
            <a:off x="71406" y="3143248"/>
            <a:ext cx="2571768" cy="10715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rtl="0" fontAlgn="auto">
              <a:spcBef>
                <a:spcPts val="0"/>
              </a:spcBef>
              <a:spcAft>
                <a:spcPts val="0"/>
              </a:spcAft>
              <a:buNone/>
              <a:defRPr kumimoji="0" lang="fr-FR" sz="1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stStyle>
          <a:p>
            <a:pPr lvl="0"/>
            <a:r>
              <a:rPr lang="fr-FR"/>
              <a:t>Cliquez pour modifier les styles du texte du masque</a:t>
            </a:r>
          </a:p>
        </p:txBody>
      </p:sp>
      <p:sp>
        <p:nvSpPr>
          <p:cNvPr id="22" name="Espace réservé de la date 3"/>
          <p:cNvSpPr>
            <a:spLocks noGrp="1"/>
          </p:cNvSpPr>
          <p:nvPr>
            <p:ph type="dt" sz="half" idx="16"/>
          </p:nvPr>
        </p:nvSpPr>
        <p:spPr>
          <a:xfrm>
            <a:off x="3500430" y="6564337"/>
            <a:ext cx="2133600" cy="365125"/>
          </a:xfrm>
          <a:prstGeom prst="rect">
            <a:avLst/>
          </a:prstGeom>
        </p:spPr>
        <p:txBody>
          <a:bodyPr/>
          <a:lstStyle>
            <a:lvl1pPr algn="ctr">
              <a:defRPr sz="800"/>
            </a:lvl1pPr>
          </a:lstStyle>
          <a:p>
            <a:pPr>
              <a:defRPr/>
            </a:pPr>
            <a:endParaRPr lang="fr-FR" dirty="0"/>
          </a:p>
        </p:txBody>
      </p:sp>
      <p:pic>
        <p:nvPicPr>
          <p:cNvPr id="23" name="Image 22" descr="apave missionconfiance.png"/>
          <p:cNvPicPr>
            <a:picLocks noChangeAspect="1"/>
          </p:cNvPicPr>
          <p:nvPr userDrawn="1"/>
        </p:nvPicPr>
        <p:blipFill>
          <a:blip r:embed="rId2" cstate="screen"/>
          <a:stretch>
            <a:fillRect/>
          </a:stretch>
        </p:blipFill>
        <p:spPr>
          <a:xfrm>
            <a:off x="7643834" y="6357958"/>
            <a:ext cx="1336466" cy="336314"/>
          </a:xfrm>
          <a:prstGeom prst="rect">
            <a:avLst/>
          </a:prstGeom>
        </p:spPr>
      </p:pic>
      <p:sp>
        <p:nvSpPr>
          <p:cNvPr id="17" name="Espace réservé du numéro de diapositive 2"/>
          <p:cNvSpPr>
            <a:spLocks noGrp="1"/>
          </p:cNvSpPr>
          <p:nvPr>
            <p:ph type="sldNum" sz="quarter" idx="10"/>
          </p:nvPr>
        </p:nvSpPr>
        <p:spPr>
          <a:xfrm>
            <a:off x="214282" y="6564337"/>
            <a:ext cx="2133600" cy="365125"/>
          </a:xfrm>
          <a:prstGeom prst="rect">
            <a:avLst/>
          </a:prstGeom>
        </p:spPr>
        <p:txBody>
          <a:bodyPr/>
          <a:lstStyle>
            <a:lvl1pPr>
              <a:tabLst>
                <a:tab pos="179388" algn="l"/>
              </a:tabLst>
              <a:defRPr sz="800">
                <a:solidFill>
                  <a:schemeClr val="tx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4"/>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4"/>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4"/>
                                        </p:tgtEl>
                                        <p:attrNameLst>
                                          <p:attrName>ppt_w</p:attrName>
                                        </p:attrNameLst>
                                      </p:cBhvr>
                                      <p:tavLst>
                                        <p:tav tm="0">
                                          <p:val>
                                            <p:strVal val="ppt_w"/>
                                          </p:val>
                                        </p:tav>
                                        <p:tav tm="100000">
                                          <p:val>
                                            <p:strVal val="ppt_w+.3"/>
                                          </p:val>
                                        </p:tav>
                                      </p:tavLst>
                                    </p:anim>
                                    <p:anim calcmode="lin" valueType="num">
                                      <p:cBhvr>
                                        <p:cTn id="25" dur="2000"/>
                                        <p:tgtEl>
                                          <p:spTgt spid="14"/>
                                        </p:tgtEl>
                                        <p:attrNameLst>
                                          <p:attrName>ppt_h</p:attrName>
                                        </p:attrNameLst>
                                      </p:cBhvr>
                                      <p:tavLst>
                                        <p:tav tm="0">
                                          <p:val>
                                            <p:strVal val="ppt_h"/>
                                          </p:val>
                                        </p:tav>
                                        <p:tav tm="100000">
                                          <p:val>
                                            <p:strVal val="ppt_h"/>
                                          </p:val>
                                        </p:tav>
                                      </p:tavLst>
                                    </p:anim>
                                    <p:animEffect transition="out" filter="fade">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4" grpId="2" animBg="1"/>
      <p:bldP spid="14" grpId="3" animBg="1"/>
      <p:bldP spid="15" grpId="0" animBg="1"/>
      <p:bldP spid="15"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268760"/>
            <a:ext cx="7992888" cy="4968552"/>
          </a:xfrm>
        </p:spPr>
        <p:txBody>
          <a:bodyPr>
            <a:normAutofit/>
          </a:bodyPr>
          <a:lstStyle>
            <a:lvl1pPr>
              <a:defRPr lang="fr-FR" sz="1800" b="1" kern="1200" dirty="0" smtClean="0">
                <a:solidFill>
                  <a:schemeClr val="accent3">
                    <a:lumMod val="75000"/>
                  </a:schemeClr>
                </a:solidFill>
                <a:latin typeface="Arial" pitchFamily="34" charset="0"/>
                <a:ea typeface="+mn-ea"/>
                <a:cs typeface="Arial" pitchFamily="34" charset="0"/>
              </a:defRPr>
            </a:lvl1pPr>
            <a:lvl2pPr marL="342900" indent="-342900" algn="l" defTabSz="914400" rtl="0" eaLnBrk="1" latinLnBrk="0" hangingPunct="1">
              <a:spcBef>
                <a:spcPct val="20000"/>
              </a:spcBef>
              <a:buClr>
                <a:schemeClr val="accent3"/>
              </a:buClr>
              <a:buFont typeface="Wingdings" pitchFamily="2" charset="2"/>
              <a:buChar char="Ø"/>
              <a:defRPr lang="fr-FR" sz="1800" b="1" kern="1200" dirty="0" smtClean="0">
                <a:solidFill>
                  <a:schemeClr val="accent3">
                    <a:lumMod val="75000"/>
                  </a:schemeClr>
                </a:solidFill>
                <a:latin typeface="Arial" pitchFamily="34" charset="0"/>
                <a:ea typeface="+mn-ea"/>
                <a:cs typeface="Arial" pitchFamily="34" charset="0"/>
              </a:defRPr>
            </a:lvl2pPr>
            <a:lvl3pPr>
              <a:buClr>
                <a:schemeClr val="accent4"/>
              </a:buClr>
              <a:defRPr lang="fr-FR" sz="1800" b="0" kern="1200" dirty="0" smtClean="0">
                <a:solidFill>
                  <a:schemeClr val="tx1">
                    <a:lumMod val="65000"/>
                    <a:lumOff val="35000"/>
                  </a:schemeClr>
                </a:solidFill>
                <a:latin typeface="Arial" pitchFamily="34" charset="0"/>
                <a:ea typeface="+mn-ea"/>
                <a:cs typeface="Arial" pitchFamily="34" charset="0"/>
              </a:defRPr>
            </a:lvl3pPr>
            <a:lvl4pPr>
              <a:buClr>
                <a:schemeClr val="accent4"/>
              </a:buClr>
              <a:buFont typeface="Wingdings" pitchFamily="2" charset="2"/>
              <a:buChar char="§"/>
              <a:defRPr lang="fr-FR" sz="1800" b="0" kern="1200" dirty="0" smtClean="0">
                <a:solidFill>
                  <a:schemeClr val="tx1">
                    <a:lumMod val="65000"/>
                    <a:lumOff val="35000"/>
                  </a:schemeClr>
                </a:solidFill>
                <a:latin typeface="Arial" pitchFamily="34" charset="0"/>
                <a:ea typeface="+mn-ea"/>
                <a:cs typeface="Arial" pitchFamily="34" charset="0"/>
              </a:defRPr>
            </a:lvl4pPr>
            <a:lvl5pPr>
              <a:defRPr lang="fr-FR" sz="1800" b="0" kern="1200" dirty="0">
                <a:solidFill>
                  <a:schemeClr val="tx1">
                    <a:lumMod val="65000"/>
                    <a:lumOff val="35000"/>
                  </a:schemeClr>
                </a:solidFill>
                <a:latin typeface="Arial" pitchFamily="34" charset="0"/>
                <a:ea typeface="+mn-ea"/>
                <a:cs typeface="Arial"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2" name="Image 11" descr="apave missionconfiance.png"/>
          <p:cNvPicPr>
            <a:picLocks noChangeAspect="1"/>
          </p:cNvPicPr>
          <p:nvPr/>
        </p:nvPicPr>
        <p:blipFill>
          <a:blip r:embed="rId2" cstate="screen"/>
          <a:stretch>
            <a:fillRect/>
          </a:stretch>
        </p:blipFill>
        <p:spPr>
          <a:xfrm>
            <a:off x="7643834" y="6357958"/>
            <a:ext cx="1336466" cy="336314"/>
          </a:xfrm>
          <a:prstGeom prst="rect">
            <a:avLst/>
          </a:prstGeom>
        </p:spPr>
      </p:pic>
      <p:sp>
        <p:nvSpPr>
          <p:cNvPr id="14" name="Ellipse 13"/>
          <p:cNvSpPr/>
          <p:nvPr/>
        </p:nvSpPr>
        <p:spPr>
          <a:xfrm>
            <a:off x="11113" y="3070225"/>
            <a:ext cx="446087" cy="4445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Ellipse 14"/>
          <p:cNvSpPr/>
          <p:nvPr/>
        </p:nvSpPr>
        <p:spPr>
          <a:xfrm>
            <a:off x="0" y="2560638"/>
            <a:ext cx="446088"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Ellipse 15"/>
          <p:cNvSpPr/>
          <p:nvPr/>
        </p:nvSpPr>
        <p:spPr>
          <a:xfrm>
            <a:off x="11113" y="3567113"/>
            <a:ext cx="446087" cy="444500"/>
          </a:xfrm>
          <a:prstGeom prst="ellipse">
            <a:avLst/>
          </a:prstGeom>
          <a:solidFill>
            <a:srgbClr val="C3D69B">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Secteurs 10"/>
          <p:cNvSpPr/>
          <p:nvPr/>
        </p:nvSpPr>
        <p:spPr>
          <a:xfrm>
            <a:off x="-1434644" y="-1338518"/>
            <a:ext cx="2808312" cy="2664296"/>
          </a:xfrm>
          <a:prstGeom prst="pie">
            <a:avLst>
              <a:gd name="adj1" fmla="val 0"/>
              <a:gd name="adj2" fmla="val 5366604"/>
            </a:avLst>
          </a:prstGeom>
          <a:solidFill>
            <a:srgbClr val="74A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FR" kern="1200" dirty="0">
              <a:solidFill>
                <a:schemeClr val="lt1"/>
              </a:solidFill>
              <a:latin typeface="+mn-lt"/>
              <a:ea typeface="+mn-ea"/>
              <a:cs typeface="+mn-cs"/>
            </a:endParaRPr>
          </a:p>
        </p:txBody>
      </p:sp>
      <p:sp>
        <p:nvSpPr>
          <p:cNvPr id="13" name="Titre 12"/>
          <p:cNvSpPr>
            <a:spLocks noGrp="1"/>
          </p:cNvSpPr>
          <p:nvPr>
            <p:ph type="title"/>
          </p:nvPr>
        </p:nvSpPr>
        <p:spPr>
          <a:xfrm>
            <a:off x="1393304" y="-90264"/>
            <a:ext cx="7211144" cy="1143000"/>
          </a:xfrm>
        </p:spPr>
        <p:txBody>
          <a:bodyPr>
            <a:normAutofit/>
          </a:bodyPr>
          <a:lstStyle>
            <a:lvl1pPr>
              <a:defRPr sz="2400"/>
            </a:lvl1pPr>
          </a:lstStyle>
          <a:p>
            <a:r>
              <a:rPr lang="fr-FR"/>
              <a:t>Cliquez pour modifier le style du titre</a:t>
            </a:r>
          </a:p>
        </p:txBody>
      </p:sp>
      <p:sp>
        <p:nvSpPr>
          <p:cNvPr id="17" name="Espace réservé de la date 3"/>
          <p:cNvSpPr txBox="1">
            <a:spLocks/>
          </p:cNvSpPr>
          <p:nvPr userDrawn="1"/>
        </p:nvSpPr>
        <p:spPr>
          <a:xfrm>
            <a:off x="3714744" y="6635775"/>
            <a:ext cx="1704972" cy="222249"/>
          </a:xfrm>
          <a:prstGeom prst="rect">
            <a:avLst/>
          </a:prstGeom>
        </p:spPr>
        <p:txBody>
          <a:bodyPr/>
          <a:lstStyle>
            <a:lvl1pPr algn="ctr">
              <a:defRPr sz="11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A9E7BDF-8820-4163-BD76-6D6EBE8BDE01}" type="datetimeFigureOut">
              <a:rPr kumimoji="0" lang="fr-FR"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14/05/2020</a:t>
            </a:fld>
            <a:endParaRPr kumimoji="0" lang="fr-FR" sz="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8" name="Espace réservé du numéro de diapositive 2"/>
          <p:cNvSpPr>
            <a:spLocks noGrp="1"/>
          </p:cNvSpPr>
          <p:nvPr>
            <p:ph type="sldNum" sz="quarter" idx="10"/>
          </p:nvPr>
        </p:nvSpPr>
        <p:spPr>
          <a:xfrm>
            <a:off x="214282" y="6564337"/>
            <a:ext cx="2133600" cy="365125"/>
          </a:xfrm>
          <a:prstGeom prst="rect">
            <a:avLst/>
          </a:prstGeom>
        </p:spPr>
        <p:txBody>
          <a:bodyPr/>
          <a:lstStyle>
            <a:lvl1pPr>
              <a:tabLst>
                <a:tab pos="179388" algn="l"/>
              </a:tabLst>
              <a:defRPr sz="800">
                <a:solidFill>
                  <a:schemeClr val="tx1"/>
                </a:solidFill>
              </a:defRPr>
            </a:lvl1pPr>
          </a:lstStyle>
          <a:p>
            <a:pPr>
              <a:defRPr/>
            </a:pPr>
            <a:fld id="{B94A10EB-10F5-4710-9402-BD2F4A1A8C2C}" type="slidenum">
              <a:rPr lang="fr-FR" smtClean="0"/>
              <a:pPr>
                <a:defRPr/>
              </a:pPr>
              <a:t>‹#›</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47"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0" presetClass="path" presetSubtype="0" accel="50000" decel="50000" fill="hold" grpId="1" nodeType="withEffect">
                                  <p:stCondLst>
                                    <p:cond delay="0"/>
                                  </p:stCondLst>
                                  <p:childTnLst>
                                    <p:animMotion origin="layout" path="M 0 0 L 0.06284 -0.07004 " pathEditMode="relative" ptsTypes="AA">
                                      <p:cBhvr>
                                        <p:cTn id="20" dur="2000" fill="hold"/>
                                        <p:tgtEl>
                                          <p:spTgt spid="15"/>
                                        </p:tgtEl>
                                        <p:attrNameLst>
                                          <p:attrName>ppt_x</p:attrName>
                                          <p:attrName>ppt_y</p:attrName>
                                        </p:attrNameLst>
                                      </p:cBhvr>
                                    </p:animMotion>
                                  </p:childTnLst>
                                </p:cTn>
                              </p:par>
                              <p:par>
                                <p:cTn id="21" presetID="6" presetClass="emph" presetSubtype="0" fill="hold" grpId="2" nodeType="withEffect">
                                  <p:stCondLst>
                                    <p:cond delay="0"/>
                                  </p:stCondLst>
                                  <p:childTnLst>
                                    <p:animScale>
                                      <p:cBhvr>
                                        <p:cTn id="22" dur="2000" fill="hold"/>
                                        <p:tgtEl>
                                          <p:spTgt spid="15"/>
                                        </p:tgtEl>
                                      </p:cBhvr>
                                      <p:by x="150000" y="150000"/>
                                    </p:animScale>
                                  </p:childTnLst>
                                </p:cTn>
                              </p:par>
                              <p:par>
                                <p:cTn id="23" presetID="50" presetClass="exit" presetSubtype="0" accel="100000" fill="hold" grpId="3" nodeType="withEffect">
                                  <p:stCondLst>
                                    <p:cond delay="0"/>
                                  </p:stCondLst>
                                  <p:childTnLst>
                                    <p:anim calcmode="lin" valueType="num">
                                      <p:cBhvr>
                                        <p:cTn id="24" dur="2000"/>
                                        <p:tgtEl>
                                          <p:spTgt spid="15"/>
                                        </p:tgtEl>
                                        <p:attrNameLst>
                                          <p:attrName>ppt_w</p:attrName>
                                        </p:attrNameLst>
                                      </p:cBhvr>
                                      <p:tavLst>
                                        <p:tav tm="0">
                                          <p:val>
                                            <p:strVal val="ppt_w"/>
                                          </p:val>
                                        </p:tav>
                                        <p:tav tm="100000">
                                          <p:val>
                                            <p:strVal val="ppt_w+.3"/>
                                          </p:val>
                                        </p:tav>
                                      </p:tavLst>
                                    </p:anim>
                                    <p:anim calcmode="lin" valueType="num">
                                      <p:cBhvr>
                                        <p:cTn id="25" dur="2000"/>
                                        <p:tgtEl>
                                          <p:spTgt spid="15"/>
                                        </p:tgtEl>
                                        <p:attrNameLst>
                                          <p:attrName>ppt_h</p:attrName>
                                        </p:attrNameLst>
                                      </p:cBhvr>
                                      <p:tavLst>
                                        <p:tav tm="0">
                                          <p:val>
                                            <p:strVal val="ppt_h"/>
                                          </p:val>
                                        </p:tav>
                                        <p:tav tm="100000">
                                          <p:val>
                                            <p:strVal val="ppt_h"/>
                                          </p:val>
                                        </p:tav>
                                      </p:tavLst>
                                    </p:anim>
                                    <p:animEffect transition="out" filter="fade">
                                      <p:cBhvr>
                                        <p:cTn id="26" dur="2000"/>
                                        <p:tgtEl>
                                          <p:spTgt spid="15"/>
                                        </p:tgtEl>
                                      </p:cBhvr>
                                    </p:animEffect>
                                    <p:set>
                                      <p:cBhvr>
                                        <p:cTn id="2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5" grpId="3" animBg="1"/>
      <p:bldP spid="16" grpId="0" animBg="1"/>
      <p:bldP spid="16"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928926" y="274638"/>
            <a:ext cx="5757874"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143240" y="1600200"/>
            <a:ext cx="554356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09970" y="6492899"/>
            <a:ext cx="2133600" cy="365125"/>
          </a:xfrm>
          <a:prstGeom prst="rect">
            <a:avLst/>
          </a:prstGeom>
        </p:spPr>
        <p:txBody>
          <a:bodyPr/>
          <a:lstStyle>
            <a:lvl1pPr algn="ctr">
              <a:defRPr sz="800"/>
            </a:lvl1pPr>
          </a:lstStyle>
          <a:p>
            <a:pPr>
              <a:defRPr/>
            </a:pPr>
            <a:endParaRPr lang="fr-FR" dirty="0"/>
          </a:p>
        </p:txBody>
      </p:sp>
      <p:sp>
        <p:nvSpPr>
          <p:cNvPr id="6" name="Espace réservé du numéro de diapositive 2"/>
          <p:cNvSpPr>
            <a:spLocks noGrp="1"/>
          </p:cNvSpPr>
          <p:nvPr>
            <p:ph type="sldNum" sz="quarter" idx="4"/>
          </p:nvPr>
        </p:nvSpPr>
        <p:spPr>
          <a:xfrm>
            <a:off x="285720" y="6564337"/>
            <a:ext cx="2133600" cy="365125"/>
          </a:xfrm>
          <a:prstGeom prst="rect">
            <a:avLst/>
          </a:prstGeom>
        </p:spPr>
        <p:txBody>
          <a:bodyPr/>
          <a:lstStyle>
            <a:lvl1pPr>
              <a:tabLst>
                <a:tab pos="179388" algn="l"/>
              </a:tabLst>
              <a:defRPr sz="800" smtClean="0">
                <a:solidFill>
                  <a:schemeClr val="tx1"/>
                </a:solidFill>
              </a:defRPr>
            </a:lvl1pPr>
          </a:lstStyle>
          <a:p>
            <a:pPr>
              <a:defRPr/>
            </a:pPr>
            <a:fld id="{26B7B12C-D85A-4F8A-A867-5219AC6AC6D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90" r:id="rId2"/>
    <p:sldLayoutId id="2147483693" r:id="rId3"/>
    <p:sldLayoutId id="2147483694" r:id="rId4"/>
    <p:sldLayoutId id="2147483689" r:id="rId5"/>
    <p:sldLayoutId id="2147483691" r:id="rId6"/>
    <p:sldLayoutId id="2147483695" r:id="rId7"/>
    <p:sldLayoutId id="2147483696" r:id="rId8"/>
  </p:sldLayoutIdLst>
  <p:hf sldNum="0" hdr="0" ftr="0"/>
  <p:txStyles>
    <p:titleStyle>
      <a:lvl1pPr algn="ctr" defTabSz="914400" rtl="0" eaLnBrk="1" latinLnBrk="0" hangingPunct="1">
        <a:spcBef>
          <a:spcPct val="0"/>
        </a:spcBef>
        <a:buNone/>
        <a:defRPr lang="fr-FR" sz="3200" b="1" kern="1200" dirty="0" smtClean="0">
          <a:solidFill>
            <a:srgbClr val="74AC52"/>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fr-FR" sz="2800" b="1" kern="1200" dirty="0" smtClean="0">
          <a:solidFill>
            <a:srgbClr val="74AC5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fr-FR" sz="2400" b="0" kern="1200" dirty="0" smtClean="0">
          <a:solidFill>
            <a:srgbClr val="5F5F5F"/>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4">
            <a:lumMod val="75000"/>
          </a:schemeClr>
        </a:buClr>
        <a:buFont typeface="Arial" pitchFamily="34" charset="0"/>
        <a:buChar char="•"/>
        <a:defRPr lang="fr-FR" sz="1800" b="1" kern="1200" dirty="0" smtClean="0">
          <a:solidFill>
            <a:srgbClr val="EEECE1">
              <a:lumMod val="50000"/>
            </a:srgb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Wingdings" pitchFamily="2" charset="2"/>
        <a:buChar char="§"/>
        <a:defRPr lang="fr-FR" sz="1800" b="1" kern="1200" dirty="0" smtClean="0">
          <a:solidFill>
            <a:srgbClr val="EEECE1">
              <a:lumMod val="50000"/>
            </a:srgb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fr-FR" sz="1800" b="1" kern="1200" dirty="0">
          <a:solidFill>
            <a:srgbClr val="EEECE1">
              <a:lumMod val="50000"/>
            </a:srgb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2" y="0"/>
            <a:ext cx="9144000" cy="1063752"/>
          </a:xfrm>
          <a:prstGeom prst="rect">
            <a:avLst/>
          </a:prstGeom>
          <a:gradFill>
            <a:gsLst>
              <a:gs pos="65000">
                <a:schemeClr val="bg1">
                  <a:alpha val="50000"/>
                </a:schemeClr>
              </a:gs>
              <a:gs pos="0">
                <a:srgbClr val="0099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p:cNvSpPr>
            <a:spLocks noChangeArrowheads="1"/>
          </p:cNvSpPr>
          <p:nvPr/>
        </p:nvSpPr>
        <p:spPr bwMode="auto">
          <a:xfrm>
            <a:off x="248344" y="44624"/>
            <a:ext cx="6123856" cy="457200"/>
          </a:xfrm>
          <a:prstGeom prst="rect">
            <a:avLst/>
          </a:prstGeom>
          <a:noFill/>
          <a:ln w="9525">
            <a:noFill/>
            <a:miter lim="800000"/>
            <a:headEnd/>
            <a:tailEnd/>
          </a:ln>
          <a:effectLst/>
        </p:spPr>
        <p:txBody>
          <a:bodyPr anchor="ctr"/>
          <a:lstStyle/>
          <a:p>
            <a:endParaRPr lang="en-US" sz="2400"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32" y="6669360"/>
            <a:ext cx="9144000" cy="205089"/>
          </a:xfrm>
          <a:prstGeom prst="rect">
            <a:avLst/>
          </a:prstGeom>
          <a:solidFill>
            <a:srgbClr val="00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Light" panose="020B0402020203020204" pitchFamily="34" charset="77"/>
                <a:cs typeface="Arial Hebrew" pitchFamily="2" charset="-79"/>
              </a:rPr>
              <a:t>VAŠE POVERENJE – NAŠ CILJ</a:t>
            </a:r>
            <a:endParaRPr lang="en-US" sz="1200" dirty="0">
              <a:solidFill>
                <a:schemeClr val="bg1"/>
              </a:solidFill>
              <a:latin typeface="Avenir Light" panose="020B0402020203020204" pitchFamily="34" charset="77"/>
              <a:cs typeface="Arial Hebrew"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60105"/>
            <a:ext cx="1997968" cy="1123857"/>
          </a:xfrm>
          <a:prstGeom prst="rect">
            <a:avLst/>
          </a:prstGeom>
        </p:spPr>
      </p:pic>
      <p:sp>
        <p:nvSpPr>
          <p:cNvPr id="5" name="Title 4"/>
          <p:cNvSpPr>
            <a:spLocks noGrp="1"/>
          </p:cNvSpPr>
          <p:nvPr>
            <p:ph type="ctrTitle"/>
          </p:nvPr>
        </p:nvSpPr>
        <p:spPr>
          <a:xfrm>
            <a:off x="0" y="3360740"/>
            <a:ext cx="9144032" cy="505815"/>
          </a:xfrm>
          <a:solidFill>
            <a:srgbClr val="009900">
              <a:alpha val="70000"/>
            </a:srgbClr>
          </a:solidFill>
        </p:spPr>
        <p:txBody>
          <a:bodyPr anchor="ctr"/>
          <a:lstStyle/>
          <a:p>
            <a:pPr algn="ctr"/>
            <a:r>
              <a:rPr lang="sr-Latn-RS" sz="2400" dirty="0">
                <a:solidFill>
                  <a:schemeClr val="bg1"/>
                </a:solidFill>
                <a:latin typeface="Avenir Light" panose="020B0402020203020204" pitchFamily="34" charset="77"/>
              </a:rPr>
              <a:t>SLEPA PROBA (BLIND TRIAL)</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14:flash/>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8"/>
          <p:cNvSpPr>
            <a:spLocks noChangeArrowheads="1"/>
          </p:cNvSpPr>
          <p:nvPr/>
        </p:nvSpPr>
        <p:spPr bwMode="auto">
          <a:xfrm>
            <a:off x="248344" y="44624"/>
            <a:ext cx="6123856" cy="457200"/>
          </a:xfrm>
          <a:prstGeom prst="rect">
            <a:avLst/>
          </a:prstGeom>
          <a:noFill/>
          <a:ln w="9525">
            <a:noFill/>
            <a:miter lim="800000"/>
            <a:headEnd/>
            <a:tailEnd/>
          </a:ln>
          <a:effectLst/>
        </p:spPr>
        <p:txBody>
          <a:bodyPr anchor="ctr"/>
          <a:lstStyle/>
          <a:p>
            <a:endParaRPr lang="en-US" sz="2400" dirty="0">
              <a:solidFill>
                <a:schemeClr val="bg1"/>
              </a:solidFill>
              <a:effectLst>
                <a:outerShdw blurRad="38100" dist="38100" dir="2700000" algn="tl">
                  <a:srgbClr val="000000">
                    <a:alpha val="43137"/>
                  </a:srgbClr>
                </a:outerShdw>
              </a:effectLst>
            </a:endParaRPr>
          </a:p>
        </p:txBody>
      </p:sp>
      <p:sp>
        <p:nvSpPr>
          <p:cNvPr id="4" name="Title 3"/>
          <p:cNvSpPr>
            <a:spLocks noGrp="1"/>
          </p:cNvSpPr>
          <p:nvPr>
            <p:ph type="ctrTitle"/>
          </p:nvPr>
        </p:nvSpPr>
        <p:spPr>
          <a:xfrm>
            <a:off x="262061" y="1412776"/>
            <a:ext cx="8512118" cy="4650032"/>
          </a:xfrm>
          <a:effectLst>
            <a:outerShdw blurRad="50800" dist="38100" dir="5400000" algn="t" rotWithShape="0">
              <a:prstClr val="black">
                <a:alpha val="40000"/>
              </a:prstClr>
            </a:outerShdw>
          </a:effectLst>
        </p:spPr>
        <p:txBody>
          <a:bodyPr/>
          <a:lstStyle/>
          <a:p>
            <a:pPr algn="ctr" fontAlgn="base">
              <a:spcAft>
                <a:spcPct val="0"/>
              </a:spcAft>
            </a:pPr>
            <a:r>
              <a:rPr lang="sr-Latn-RS" sz="1700" b="0" dirty="0">
                <a:solidFill>
                  <a:schemeClr val="bg1">
                    <a:lumMod val="50000"/>
                  </a:schemeClr>
                </a:solidFill>
                <a:latin typeface="Avenir Light" panose="020B0402020203020204" pitchFamily="34" charset="77"/>
              </a:rPr>
              <a:t>		</a:t>
            </a: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r>
              <a:rPr lang="sr-Latn-RS" sz="1700" b="0" dirty="0">
                <a:solidFill>
                  <a:schemeClr val="bg1"/>
                </a:solidFill>
                <a:latin typeface="Avenir Light" panose="020B0402020203020204" pitchFamily="34" charset="77"/>
              </a:rPr>
              <a:t>Apave Vertech u okviru svog trening centra pruža i jedinstvenu uslugu na ovim prostorima, a to je izvođenje Slepih proba (eng. Blind trial). Slepom probom se vrši provera IBR inspektora, koji primenjuje odgovarajuću tehniku ispitivanja/kontrolisanja metodama bez razaranja, na konkretnom uzorku i pri čemu inspektor nije upoznat sa brojem, veličinom, orjentacijom i pozicijom defekta/defekata koje taj uzorak sadrži. Slepa proba je sastavni deo periodične provere kompetentnosti IBR (NDT) inspektora. </a:t>
            </a:r>
            <a:br>
              <a:rPr lang="sr-Latn-RS" sz="1700" b="0" dirty="0">
                <a:solidFill>
                  <a:schemeClr val="bg1">
                    <a:lumMod val="50000"/>
                  </a:schemeClr>
                </a:solidFill>
                <a:latin typeface="Avenir Light" panose="020B0402020203020204" pitchFamily="34" charset="77"/>
              </a:rPr>
            </a:br>
            <a:br>
              <a:rPr lang="sr-Latn-RS" sz="1700" b="0" dirty="0">
                <a:solidFill>
                  <a:schemeClr val="bg1">
                    <a:lumMod val="50000"/>
                  </a:schemeClr>
                </a:solidFill>
                <a:latin typeface="Avenir Light" panose="020B0402020203020204" pitchFamily="34" charset="77"/>
              </a:rPr>
            </a:br>
            <a:br>
              <a:rPr lang="en-US" sz="1700" b="0" dirty="0">
                <a:solidFill>
                  <a:schemeClr val="bg1">
                    <a:lumMod val="50000"/>
                  </a:schemeClr>
                </a:solidFill>
                <a:latin typeface="Avenir Light" panose="020B0402020203020204" pitchFamily="34" charset="77"/>
              </a:rPr>
            </a:br>
            <a:r>
              <a:rPr lang="sr-Latn-RS" sz="1700" b="0" dirty="0">
                <a:solidFill>
                  <a:schemeClr val="bg1">
                    <a:lumMod val="50000"/>
                  </a:schemeClr>
                </a:solidFill>
                <a:latin typeface="Avenir Light" panose="020B0402020203020204" pitchFamily="34" charset="77"/>
              </a:rPr>
              <a:t> </a:t>
            </a:r>
            <a:br>
              <a:rPr lang="en-US" sz="1800" b="0" dirty="0">
                <a:solidFill>
                  <a:schemeClr val="bg1">
                    <a:lumMod val="50000"/>
                  </a:schemeClr>
                </a:solidFill>
                <a:latin typeface="Avenir Light" panose="020B0402020203020204" pitchFamily="34" charset="77"/>
              </a:rPr>
            </a:br>
            <a:endParaRPr lang="en-US" sz="1700" b="0" dirty="0">
              <a:solidFill>
                <a:schemeClr val="bg1">
                  <a:lumMod val="50000"/>
                </a:schemeClr>
              </a:solidFill>
              <a:latin typeface="Avenir Light" panose="020B0402020203020204" pitchFamily="34" charset="77"/>
            </a:endParaRPr>
          </a:p>
        </p:txBody>
      </p:sp>
      <p:sp>
        <p:nvSpPr>
          <p:cNvPr id="9" name="Rectangle 8">
            <a:extLst>
              <a:ext uri="{FF2B5EF4-FFF2-40B4-BE49-F238E27FC236}">
                <a16:creationId xmlns:a16="http://schemas.microsoft.com/office/drawing/2014/main" id="{38AC76F7-F38E-5943-A56C-65DDC70EFD5A}"/>
              </a:ext>
            </a:extLst>
          </p:cNvPr>
          <p:cNvSpPr/>
          <p:nvPr/>
        </p:nvSpPr>
        <p:spPr>
          <a:xfrm>
            <a:off x="0" y="6649684"/>
            <a:ext cx="9144000" cy="205089"/>
          </a:xfrm>
          <a:prstGeom prst="rect">
            <a:avLst/>
          </a:prstGeom>
          <a:solidFill>
            <a:srgbClr val="009900">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Light" panose="020B0402020203020204" pitchFamily="34" charset="77"/>
                <a:cs typeface="Arial Hebrew" pitchFamily="2" charset="-79"/>
              </a:rPr>
              <a:t>VAŠE POVERENJE – NAŠ CILJ</a:t>
            </a:r>
            <a:endParaRPr lang="en-US" sz="1200" dirty="0">
              <a:solidFill>
                <a:schemeClr val="bg1"/>
              </a:solidFill>
              <a:latin typeface="Avenir Light" panose="020B0402020203020204" pitchFamily="34" charset="77"/>
              <a:cs typeface="Arial Hebrew" pitchFamily="2" charset="-79"/>
            </a:endParaRPr>
          </a:p>
        </p:txBody>
      </p:sp>
      <p:sp>
        <p:nvSpPr>
          <p:cNvPr id="7" name="Rectangle 6">
            <a:extLst>
              <a:ext uri="{FF2B5EF4-FFF2-40B4-BE49-F238E27FC236}">
                <a16:creationId xmlns:a16="http://schemas.microsoft.com/office/drawing/2014/main" id="{E8C6ACCF-705A-A740-853A-7F65C2FD2321}"/>
              </a:ext>
            </a:extLst>
          </p:cNvPr>
          <p:cNvSpPr/>
          <p:nvPr/>
        </p:nvSpPr>
        <p:spPr>
          <a:xfrm>
            <a:off x="-32" y="0"/>
            <a:ext cx="9144000" cy="1063752"/>
          </a:xfrm>
          <a:prstGeom prst="rect">
            <a:avLst/>
          </a:prstGeom>
          <a:gradFill>
            <a:gsLst>
              <a:gs pos="65000">
                <a:schemeClr val="bg1">
                  <a:alpha val="50000"/>
                </a:schemeClr>
              </a:gs>
              <a:gs pos="0">
                <a:srgbClr val="0099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853D3F-C3AF-6440-8821-461D87545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60105"/>
            <a:ext cx="1997968" cy="1123857"/>
          </a:xfrm>
          <a:prstGeom prst="rect">
            <a:avLst/>
          </a:prstGeom>
        </p:spPr>
      </p:pic>
    </p:spTree>
    <p:extLst>
      <p:ext uri="{BB962C8B-B14F-4D97-AF65-F5344CB8AC3E}">
        <p14:creationId xmlns:p14="http://schemas.microsoft.com/office/powerpoint/2010/main" val="3303067826"/>
      </p:ext>
    </p:extLst>
  </p:cSld>
  <p:clrMapOvr>
    <a:masterClrMapping/>
  </p:clrMapOvr>
  <mc:AlternateContent xmlns:mc="http://schemas.openxmlformats.org/markup-compatibility/2006" xmlns:p14="http://schemas.microsoft.com/office/powerpoint/2010/main">
    <mc:Choice Requires="p14">
      <p:transition spd="slow" p14:dur="1500" advClick="0" advTm="7000">
        <p14:flash/>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248344" y="44624"/>
            <a:ext cx="6123856" cy="457200"/>
          </a:xfrm>
          <a:prstGeom prst="rect">
            <a:avLst/>
          </a:prstGeom>
          <a:noFill/>
          <a:ln w="9525">
            <a:noFill/>
            <a:miter lim="800000"/>
            <a:headEnd/>
            <a:tailEnd/>
          </a:ln>
          <a:effectLst/>
        </p:spPr>
        <p:txBody>
          <a:bodyPr anchor="ctr"/>
          <a:lstStyle/>
          <a:p>
            <a:endParaRPr lang="en-US" sz="2400"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32" y="6669360"/>
            <a:ext cx="9144000" cy="20508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Light" panose="020B0402020203020204" pitchFamily="34" charset="77"/>
                <a:cs typeface="Arial Hebrew" pitchFamily="2" charset="-79"/>
              </a:rPr>
              <a:t>VAŠE POVERENJE – NAŠ CILJ</a:t>
            </a:r>
            <a:endParaRPr lang="en-US" sz="1200" dirty="0">
              <a:solidFill>
                <a:schemeClr val="bg1"/>
              </a:solidFill>
              <a:latin typeface="Avenir Light" panose="020B0402020203020204" pitchFamily="34" charset="77"/>
              <a:cs typeface="Arial Hebrew" pitchFamily="2" charset="-79"/>
            </a:endParaRPr>
          </a:p>
        </p:txBody>
      </p:sp>
      <p:sp>
        <p:nvSpPr>
          <p:cNvPr id="4" name="Title 3"/>
          <p:cNvSpPr>
            <a:spLocks noGrp="1"/>
          </p:cNvSpPr>
          <p:nvPr>
            <p:ph type="ctrTitle"/>
          </p:nvPr>
        </p:nvSpPr>
        <p:spPr>
          <a:xfrm>
            <a:off x="458622" y="1197088"/>
            <a:ext cx="8226692" cy="5338936"/>
          </a:xfrm>
        </p:spPr>
        <p:txBody>
          <a:bodyPr/>
          <a:lstStyle/>
          <a:p>
            <a:pPr algn="l"/>
            <a:r>
              <a:rPr lang="sr-Latn-RS" sz="1700" b="0" dirty="0">
                <a:solidFill>
                  <a:schemeClr val="bg1">
                    <a:lumMod val="50000"/>
                  </a:schemeClr>
                </a:solidFill>
                <a:latin typeface="Avenir Light" panose="020B0402020203020204" pitchFamily="34" charset="77"/>
              </a:rPr>
              <a:t>Suština slepe probe (</a:t>
            </a:r>
            <a:r>
              <a:rPr lang="sr-Latn-RS" sz="1700" b="0" dirty="0" err="1">
                <a:solidFill>
                  <a:schemeClr val="bg1">
                    <a:lumMod val="50000"/>
                  </a:schemeClr>
                </a:solidFill>
                <a:latin typeface="Avenir Light" panose="020B0402020203020204" pitchFamily="34" charset="77"/>
              </a:rPr>
              <a:t>Blind</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Trial</a:t>
            </a:r>
            <a:r>
              <a:rPr lang="sr-Latn-RS" sz="1700" b="0" dirty="0">
                <a:solidFill>
                  <a:schemeClr val="bg1">
                    <a:lumMod val="50000"/>
                  </a:schemeClr>
                </a:solidFill>
                <a:latin typeface="Avenir Light" panose="020B0402020203020204" pitchFamily="34" charset="77"/>
              </a:rPr>
              <a:t>) jeste da prikaže način na koji će IBR (NDT) inspektor rešiti sve značajne probleme sa kojima se može susresti pri realizaciji IBR ispitivanja/kontrolisanja na terenu. Objektivnim utvrđivanjem trenutne kompetentnosti IBR inspektora se postiže da pomenuto osoblje kojem su povereni konkretni poslovi ispitivanja metodama bez razaranja bude:</a:t>
            </a:r>
            <a:br>
              <a:rPr lang="en-US" sz="1700" b="0" dirty="0">
                <a:solidFill>
                  <a:schemeClr val="bg1">
                    <a:lumMod val="50000"/>
                  </a:schemeClr>
                </a:solidFill>
                <a:latin typeface="Avenir Light" panose="020B0402020203020204" pitchFamily="34" charset="77"/>
              </a:rPr>
            </a:br>
            <a:r>
              <a:rPr lang="sr-Latn-RS" sz="1700" b="0" dirty="0">
                <a:solidFill>
                  <a:schemeClr val="bg1">
                    <a:lumMod val="50000"/>
                  </a:schemeClr>
                </a:solidFill>
                <a:latin typeface="Avenir Light" panose="020B0402020203020204" pitchFamily="34" charset="77"/>
              </a:rPr>
              <a:t> </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odgovarajuće obučeno</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sertifikovano</a:t>
            </a:r>
            <a:r>
              <a:rPr lang="sr-Latn-RS" sz="1700" b="0" dirty="0">
                <a:solidFill>
                  <a:schemeClr val="bg1">
                    <a:lumMod val="50000"/>
                  </a:schemeClr>
                </a:solidFill>
                <a:latin typeface="Avenir Light" panose="020B0402020203020204" pitchFamily="34" charset="77"/>
              </a:rPr>
              <a:t> za traženu metodu ispitivanja</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dodatno obučeno za tehnike kojima se to zahteva</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iskusno za poslove ispitivanja koji su im povereni</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sposobno da realizuje poslove koji su im povereni u skladu sa 	odgovarajućim odobrenim procedurama i/ili uputstvima.</a:t>
            </a:r>
            <a:br>
              <a:rPr lang="en-US" sz="1700" b="0" dirty="0">
                <a:solidFill>
                  <a:schemeClr val="bg1">
                    <a:lumMod val="50000"/>
                  </a:schemeClr>
                </a:solidFill>
                <a:latin typeface="Avenir Light" panose="020B0402020203020204" pitchFamily="34" charset="77"/>
              </a:rPr>
            </a:br>
            <a:r>
              <a:rPr lang="sr-Latn-RS" sz="1700" b="0" dirty="0">
                <a:solidFill>
                  <a:schemeClr val="bg1">
                    <a:lumMod val="50000"/>
                  </a:schemeClr>
                </a:solidFill>
                <a:latin typeface="Avenir Light" panose="020B0402020203020204" pitchFamily="34" charset="77"/>
              </a:rPr>
              <a:t> </a:t>
            </a:r>
            <a:br>
              <a:rPr lang="en-US" sz="1700" b="0" dirty="0">
                <a:solidFill>
                  <a:schemeClr val="bg1">
                    <a:lumMod val="50000"/>
                  </a:schemeClr>
                </a:solidFill>
                <a:latin typeface="Avenir Light" panose="020B0402020203020204" pitchFamily="34" charset="77"/>
              </a:rPr>
            </a:br>
            <a:r>
              <a:rPr lang="sr-Latn-RS" sz="1700" b="0" dirty="0">
                <a:solidFill>
                  <a:schemeClr val="bg1">
                    <a:lumMod val="50000"/>
                  </a:schemeClr>
                </a:solidFill>
                <a:latin typeface="Avenir Light" panose="020B0402020203020204" pitchFamily="34" charset="77"/>
              </a:rPr>
              <a:t>Kompanija </a:t>
            </a:r>
            <a:r>
              <a:rPr lang="sr-Latn-RS" sz="1700" b="0" dirty="0" err="1">
                <a:solidFill>
                  <a:schemeClr val="bg1">
                    <a:lumMod val="50000"/>
                  </a:schemeClr>
                </a:solidFill>
                <a:latin typeface="Avenir Light" panose="020B0402020203020204" pitchFamily="34" charset="77"/>
              </a:rPr>
              <a:t>Apave</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Vertech</a:t>
            </a:r>
            <a:r>
              <a:rPr lang="sr-Latn-RS" sz="1700" b="0" dirty="0">
                <a:solidFill>
                  <a:schemeClr val="bg1">
                    <a:lumMod val="50000"/>
                  </a:schemeClr>
                </a:solidFill>
                <a:latin typeface="Avenir Light" panose="020B0402020203020204" pitchFamily="34" charset="77"/>
              </a:rPr>
              <a:t> pruža uslugu sprovođenja slepih proba korišćenjem posebno pripremljenih uzoraka za tu namenu, kao i opreme koja je potrebna za njenu realizaciju, a iz sledećih IBR metoda:</a:t>
            </a:r>
            <a:br>
              <a:rPr lang="en-US" sz="1700" b="0" dirty="0">
                <a:solidFill>
                  <a:schemeClr val="bg1">
                    <a:lumMod val="50000"/>
                  </a:schemeClr>
                </a:solidFill>
                <a:latin typeface="Avenir Light" panose="020B0402020203020204" pitchFamily="34" charset="77"/>
              </a:rPr>
            </a:br>
            <a:r>
              <a:rPr lang="sr-Latn-RS" sz="1700" b="0" dirty="0">
                <a:solidFill>
                  <a:schemeClr val="bg1">
                    <a:lumMod val="50000"/>
                  </a:schemeClr>
                </a:solidFill>
                <a:latin typeface="Avenir Light" panose="020B0402020203020204" pitchFamily="34" charset="77"/>
              </a:rPr>
              <a:t> </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VT – Vizuelno ispitivanje (</a:t>
            </a:r>
            <a:r>
              <a:rPr lang="sr-Latn-RS" sz="1700" b="0" dirty="0" err="1">
                <a:solidFill>
                  <a:schemeClr val="bg1">
                    <a:lumMod val="50000"/>
                  </a:schemeClr>
                </a:solidFill>
                <a:latin typeface="Avenir Light" panose="020B0402020203020204" pitchFamily="34" charset="77"/>
              </a:rPr>
              <a:t>Visual</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Testing</a:t>
            </a:r>
            <a:r>
              <a:rPr lang="sr-Latn-RS" sz="1700" b="0" dirty="0">
                <a:solidFill>
                  <a:schemeClr val="bg1">
                    <a:lumMod val="50000"/>
                  </a:schemeClr>
                </a:solidFill>
                <a:latin typeface="Avenir Light" panose="020B0402020203020204" pitchFamily="34" charset="77"/>
              </a:rPr>
              <a:t>) </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PT – Ispitivanje </a:t>
            </a:r>
            <a:r>
              <a:rPr lang="sr-Latn-RS" sz="1700" b="0" dirty="0" err="1">
                <a:solidFill>
                  <a:schemeClr val="bg1">
                    <a:lumMod val="50000"/>
                  </a:schemeClr>
                </a:solidFill>
                <a:latin typeface="Avenir Light" panose="020B0402020203020204" pitchFamily="34" charset="77"/>
              </a:rPr>
              <a:t>Penetrantima</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Penetrant</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Testing</a:t>
            </a:r>
            <a:r>
              <a:rPr lang="sr-Latn-RS" sz="1700" b="0" dirty="0">
                <a:solidFill>
                  <a:schemeClr val="bg1">
                    <a:lumMod val="50000"/>
                  </a:schemeClr>
                </a:solidFill>
                <a:latin typeface="Avenir Light" panose="020B0402020203020204" pitchFamily="34" charset="77"/>
              </a:rPr>
              <a:t>)</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MT – Ispitivanje magnetnim česticama (Magnet </a:t>
            </a:r>
            <a:r>
              <a:rPr lang="sr-Latn-RS" sz="1700" b="0" dirty="0" err="1">
                <a:solidFill>
                  <a:schemeClr val="bg1">
                    <a:lumMod val="50000"/>
                  </a:schemeClr>
                </a:solidFill>
                <a:latin typeface="Avenir Light" panose="020B0402020203020204" pitchFamily="34" charset="77"/>
              </a:rPr>
              <a:t>Partical</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Testing</a:t>
            </a:r>
            <a:r>
              <a:rPr lang="sr-Latn-RS" sz="1700" b="0" dirty="0">
                <a:solidFill>
                  <a:schemeClr val="bg1">
                    <a:lumMod val="50000"/>
                  </a:schemeClr>
                </a:solidFill>
                <a:latin typeface="Avenir Light" panose="020B0402020203020204" pitchFamily="34" charset="77"/>
              </a:rPr>
              <a:t>)</a:t>
            </a:r>
            <a:br>
              <a:rPr lang="en-US" sz="1700" b="0" dirty="0">
                <a:solidFill>
                  <a:schemeClr val="bg1">
                    <a:lumMod val="50000"/>
                  </a:schemeClr>
                </a:solidFill>
                <a:latin typeface="Avenir Light" panose="020B0402020203020204" pitchFamily="34" charset="77"/>
              </a:rPr>
            </a:br>
            <a:r>
              <a:rPr lang="en-US" sz="1700" b="0" dirty="0">
                <a:solidFill>
                  <a:schemeClr val="bg1">
                    <a:lumMod val="50000"/>
                  </a:schemeClr>
                </a:solidFill>
                <a:latin typeface="Avenir Light" panose="020B0402020203020204" pitchFamily="34" charset="77"/>
              </a:rPr>
              <a:t>	</a:t>
            </a:r>
            <a:r>
              <a:rPr lang="sr-Latn-RS" sz="1700" b="0" dirty="0">
                <a:solidFill>
                  <a:schemeClr val="bg1">
                    <a:lumMod val="50000"/>
                  </a:schemeClr>
                </a:solidFill>
                <a:latin typeface="Avenir Light" panose="020B0402020203020204" pitchFamily="34" charset="77"/>
              </a:rPr>
              <a:t>UT – Ultrazvučno ispitivanje (</a:t>
            </a:r>
            <a:r>
              <a:rPr lang="sr-Latn-RS" sz="1700" b="0" dirty="0" err="1">
                <a:solidFill>
                  <a:schemeClr val="bg1">
                    <a:lumMod val="50000"/>
                  </a:schemeClr>
                </a:solidFill>
                <a:latin typeface="Avenir Light" panose="020B0402020203020204" pitchFamily="34" charset="77"/>
              </a:rPr>
              <a:t>Ultrasonic</a:t>
            </a:r>
            <a:r>
              <a:rPr lang="sr-Latn-RS" sz="1700" b="0" dirty="0">
                <a:solidFill>
                  <a:schemeClr val="bg1">
                    <a:lumMod val="50000"/>
                  </a:schemeClr>
                </a:solidFill>
                <a:latin typeface="Avenir Light" panose="020B0402020203020204" pitchFamily="34" charset="77"/>
              </a:rPr>
              <a:t> </a:t>
            </a:r>
            <a:r>
              <a:rPr lang="sr-Latn-RS" sz="1700" b="0" dirty="0" err="1">
                <a:solidFill>
                  <a:schemeClr val="bg1">
                    <a:lumMod val="50000"/>
                  </a:schemeClr>
                </a:solidFill>
                <a:latin typeface="Avenir Light" panose="020B0402020203020204" pitchFamily="34" charset="77"/>
              </a:rPr>
              <a:t>Testing</a:t>
            </a:r>
            <a:r>
              <a:rPr lang="sr-Latn-RS" sz="1700" b="0" dirty="0">
                <a:solidFill>
                  <a:schemeClr val="bg1">
                    <a:lumMod val="50000"/>
                  </a:schemeClr>
                </a:solidFill>
                <a:latin typeface="Avenir Light" panose="020B0402020203020204" pitchFamily="34" charset="77"/>
              </a:rPr>
              <a:t>).</a:t>
            </a:r>
            <a:endParaRPr lang="en-US" sz="1700" b="0" dirty="0">
              <a:solidFill>
                <a:schemeClr val="bg1">
                  <a:lumMod val="50000"/>
                </a:schemeClr>
              </a:solidFill>
              <a:latin typeface="Avenir Light" panose="020B0402020203020204" pitchFamily="34" charset="77"/>
            </a:endParaRPr>
          </a:p>
        </p:txBody>
      </p:sp>
      <p:sp>
        <p:nvSpPr>
          <p:cNvPr id="7" name="Rectangle 6">
            <a:extLst>
              <a:ext uri="{FF2B5EF4-FFF2-40B4-BE49-F238E27FC236}">
                <a16:creationId xmlns:a16="http://schemas.microsoft.com/office/drawing/2014/main" id="{AE069AFF-C618-3442-8862-D6DFE0526E61}"/>
              </a:ext>
            </a:extLst>
          </p:cNvPr>
          <p:cNvSpPr/>
          <p:nvPr/>
        </p:nvSpPr>
        <p:spPr>
          <a:xfrm>
            <a:off x="-32" y="0"/>
            <a:ext cx="9144000" cy="1063752"/>
          </a:xfrm>
          <a:prstGeom prst="rect">
            <a:avLst/>
          </a:prstGeom>
          <a:gradFill>
            <a:gsLst>
              <a:gs pos="65000">
                <a:schemeClr val="bg1">
                  <a:alpha val="50000"/>
                </a:schemeClr>
              </a:gs>
              <a:gs pos="0">
                <a:srgbClr val="0099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AD33E86-C763-C74B-AA47-12B92AE3B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60105"/>
            <a:ext cx="1997968" cy="1123857"/>
          </a:xfrm>
          <a:prstGeom prst="rect">
            <a:avLst/>
          </a:prstGeom>
        </p:spPr>
      </p:pic>
    </p:spTree>
    <p:extLst>
      <p:ext uri="{BB962C8B-B14F-4D97-AF65-F5344CB8AC3E}">
        <p14:creationId xmlns:p14="http://schemas.microsoft.com/office/powerpoint/2010/main" val="3713364574"/>
      </p:ext>
    </p:extLst>
  </p:cSld>
  <p:clrMapOvr>
    <a:masterClrMapping/>
  </p:clrMapOvr>
  <mc:AlternateContent xmlns:mc="http://schemas.openxmlformats.org/markup-compatibility/2006" xmlns:p14="http://schemas.microsoft.com/office/powerpoint/2010/main">
    <mc:Choice Requires="p14">
      <p:transition spd="slow" p14:dur="1500" advClick="0" advTm="7000">
        <p14:flash/>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8"/>
          <p:cNvSpPr>
            <a:spLocks noChangeArrowheads="1"/>
          </p:cNvSpPr>
          <p:nvPr/>
        </p:nvSpPr>
        <p:spPr bwMode="auto">
          <a:xfrm>
            <a:off x="248344" y="44624"/>
            <a:ext cx="6123856" cy="457200"/>
          </a:xfrm>
          <a:prstGeom prst="rect">
            <a:avLst/>
          </a:prstGeom>
          <a:noFill/>
          <a:ln w="9525">
            <a:noFill/>
            <a:miter lim="800000"/>
            <a:headEnd/>
            <a:tailEnd/>
          </a:ln>
          <a:effectLst/>
        </p:spPr>
        <p:txBody>
          <a:bodyPr anchor="ctr"/>
          <a:lstStyle/>
          <a:p>
            <a:endParaRPr lang="en-US" sz="2400"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32" y="6669360"/>
            <a:ext cx="9144000" cy="205089"/>
          </a:xfrm>
          <a:prstGeom prst="rect">
            <a:avLst/>
          </a:pr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Light" panose="020B0402020203020204" pitchFamily="34" charset="77"/>
                <a:cs typeface="Arial Hebrew" pitchFamily="2" charset="-79"/>
              </a:rPr>
              <a:t>VAŠE POVERENJE – NAŠ CILJ</a:t>
            </a:r>
            <a:endParaRPr lang="en-US" sz="1200" dirty="0">
              <a:solidFill>
                <a:schemeClr val="bg1"/>
              </a:solidFill>
              <a:latin typeface="Avenir Light" panose="020B0402020203020204" pitchFamily="34" charset="77"/>
              <a:cs typeface="Arial Hebrew" pitchFamily="2" charset="-79"/>
            </a:endParaRPr>
          </a:p>
        </p:txBody>
      </p:sp>
      <p:sp>
        <p:nvSpPr>
          <p:cNvPr id="4" name="Title 3"/>
          <p:cNvSpPr>
            <a:spLocks noGrp="1"/>
          </p:cNvSpPr>
          <p:nvPr>
            <p:ph type="ctrTitle"/>
          </p:nvPr>
        </p:nvSpPr>
        <p:spPr>
          <a:xfrm>
            <a:off x="522905" y="771667"/>
            <a:ext cx="7632848" cy="1935084"/>
          </a:xfrm>
        </p:spPr>
        <p:txBody>
          <a:bodyPr/>
          <a:lstStyle/>
          <a:p>
            <a:pPr algn="ct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endParaRPr lang="x-none" dirty="0"/>
          </a:p>
        </p:txBody>
      </p:sp>
      <p:sp>
        <p:nvSpPr>
          <p:cNvPr id="7" name="Rectangle 6">
            <a:extLst>
              <a:ext uri="{FF2B5EF4-FFF2-40B4-BE49-F238E27FC236}">
                <a16:creationId xmlns:a16="http://schemas.microsoft.com/office/drawing/2014/main" id="{48C12BE6-0D99-1F42-B5C3-29267D6108FF}"/>
              </a:ext>
            </a:extLst>
          </p:cNvPr>
          <p:cNvSpPr/>
          <p:nvPr/>
        </p:nvSpPr>
        <p:spPr>
          <a:xfrm>
            <a:off x="-32" y="0"/>
            <a:ext cx="9144000" cy="1063752"/>
          </a:xfrm>
          <a:prstGeom prst="rect">
            <a:avLst/>
          </a:prstGeom>
          <a:gradFill>
            <a:gsLst>
              <a:gs pos="65000">
                <a:schemeClr val="bg1">
                  <a:alpha val="50000"/>
                </a:schemeClr>
              </a:gs>
              <a:gs pos="0">
                <a:srgbClr val="0099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B4B1D9-3FD4-3147-91B8-71B40F829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60105"/>
            <a:ext cx="1997968" cy="1123857"/>
          </a:xfrm>
          <a:prstGeom prst="rect">
            <a:avLst/>
          </a:prstGeom>
        </p:spPr>
      </p:pic>
    </p:spTree>
    <p:extLst>
      <p:ext uri="{BB962C8B-B14F-4D97-AF65-F5344CB8AC3E}">
        <p14:creationId xmlns:p14="http://schemas.microsoft.com/office/powerpoint/2010/main" val="2533290991"/>
      </p:ext>
    </p:extLst>
  </p:cSld>
  <p:clrMapOvr>
    <a:masterClrMapping/>
  </p:clrMapOvr>
  <mc:AlternateContent xmlns:mc="http://schemas.openxmlformats.org/markup-compatibility/2006" xmlns:p14="http://schemas.microsoft.com/office/powerpoint/2010/main">
    <mc:Choice Requires="p14">
      <p:transition spd="slow" advClick="0" advTm="5000">
        <p14:flas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 y="0"/>
            <a:ext cx="9144000" cy="998518"/>
          </a:xfrm>
          <a:prstGeom prst="rect">
            <a:avLst/>
          </a:prstGeom>
          <a:gradFill>
            <a:gsLst>
              <a:gs pos="65000">
                <a:schemeClr val="bg1"/>
              </a:gs>
              <a:gs pos="0">
                <a:srgbClr val="0099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p:cNvSpPr>
            <a:spLocks noChangeArrowheads="1"/>
          </p:cNvSpPr>
          <p:nvPr/>
        </p:nvSpPr>
        <p:spPr bwMode="auto">
          <a:xfrm>
            <a:off x="248344" y="44624"/>
            <a:ext cx="6123856" cy="457200"/>
          </a:xfrm>
          <a:prstGeom prst="rect">
            <a:avLst/>
          </a:prstGeom>
          <a:noFill/>
          <a:ln w="9525">
            <a:noFill/>
            <a:miter lim="800000"/>
            <a:headEnd/>
            <a:tailEnd/>
          </a:ln>
          <a:effectLst/>
        </p:spPr>
        <p:txBody>
          <a:bodyPr anchor="ctr"/>
          <a:lstStyle/>
          <a:p>
            <a:endParaRPr lang="en-US" sz="2400"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0" y="6648297"/>
            <a:ext cx="9144000" cy="20508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venir Light" panose="020B0402020203020204" pitchFamily="34" charset="77"/>
                <a:cs typeface="Arial Hebrew" pitchFamily="2" charset="-79"/>
              </a:rPr>
              <a:t>VAŠE POVERENJE – NAŠ CILJ</a:t>
            </a:r>
            <a:endParaRPr lang="en-US" sz="1200" dirty="0">
              <a:solidFill>
                <a:schemeClr val="bg1"/>
              </a:solidFill>
              <a:latin typeface="Avenir Light" panose="020B0402020203020204" pitchFamily="34" charset="77"/>
              <a:cs typeface="Arial Hebrew" pitchFamily="2" charset="-79"/>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652489"/>
            <a:ext cx="2016224" cy="1123857"/>
          </a:xfrm>
          <a:prstGeom prst="rect">
            <a:avLst/>
          </a:prstGeom>
        </p:spPr>
      </p:pic>
      <p:sp>
        <p:nvSpPr>
          <p:cNvPr id="4" name="Title 3"/>
          <p:cNvSpPr>
            <a:spLocks noGrp="1"/>
          </p:cNvSpPr>
          <p:nvPr>
            <p:ph type="ctrTitle"/>
          </p:nvPr>
        </p:nvSpPr>
        <p:spPr>
          <a:xfrm>
            <a:off x="522905" y="771667"/>
            <a:ext cx="7632848" cy="1935084"/>
          </a:xfrm>
        </p:spPr>
        <p:txBody>
          <a:bodyPr/>
          <a:lstStyle/>
          <a:p>
            <a:pPr algn="ct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br>
              <a:rPr lang="x-none" sz="2000" dirty="0"/>
            </a:br>
            <a:endParaRPr lang="x-none" dirty="0"/>
          </a:p>
        </p:txBody>
      </p:sp>
      <p:sp>
        <p:nvSpPr>
          <p:cNvPr id="5" name="TextBox 4">
            <a:extLst>
              <a:ext uri="{FF2B5EF4-FFF2-40B4-BE49-F238E27FC236}">
                <a16:creationId xmlns:a16="http://schemas.microsoft.com/office/drawing/2014/main" id="{186683AA-BFAF-C74A-A891-79EF9A80B0AE}"/>
              </a:ext>
            </a:extLst>
          </p:cNvPr>
          <p:cNvSpPr txBox="1"/>
          <p:nvPr/>
        </p:nvSpPr>
        <p:spPr>
          <a:xfrm>
            <a:off x="2388014" y="4648077"/>
            <a:ext cx="4367907" cy="1492716"/>
          </a:xfrm>
          <a:prstGeom prst="rect">
            <a:avLst/>
          </a:prstGeom>
          <a:noFill/>
        </p:spPr>
        <p:txBody>
          <a:bodyPr wrap="square" rtlCol="0">
            <a:spAutoFit/>
          </a:bodyPr>
          <a:lstStyle/>
          <a:p>
            <a:pPr algn="ctr"/>
            <a:endParaRPr lang="sr-Latn-RS" sz="1200" dirty="0"/>
          </a:p>
          <a:p>
            <a:pPr algn="ctr"/>
            <a:r>
              <a:rPr lang="en-US" sz="1600" dirty="0" err="1">
                <a:solidFill>
                  <a:schemeClr val="bg1">
                    <a:lumMod val="50000"/>
                  </a:schemeClr>
                </a:solidFill>
                <a:latin typeface="Avenir Light" panose="020B0402020203020204" pitchFamily="34" charset="77"/>
              </a:rPr>
              <a:t>Privredno</a:t>
            </a:r>
            <a:r>
              <a:rPr lang="en-US" sz="1600" dirty="0">
                <a:solidFill>
                  <a:schemeClr val="bg1">
                    <a:lumMod val="50000"/>
                  </a:schemeClr>
                </a:solidFill>
                <a:latin typeface="Avenir Light" panose="020B0402020203020204" pitchFamily="34" charset="77"/>
              </a:rPr>
              <a:t> </a:t>
            </a:r>
            <a:r>
              <a:rPr lang="en-US" sz="1600" dirty="0" err="1">
                <a:solidFill>
                  <a:schemeClr val="bg1">
                    <a:lumMod val="50000"/>
                  </a:schemeClr>
                </a:solidFill>
                <a:latin typeface="Avenir Light" panose="020B0402020203020204" pitchFamily="34" charset="77"/>
              </a:rPr>
              <a:t>društvo</a:t>
            </a:r>
            <a:r>
              <a:rPr lang="en-US" sz="1600" dirty="0">
                <a:solidFill>
                  <a:schemeClr val="bg1">
                    <a:lumMod val="50000"/>
                  </a:schemeClr>
                </a:solidFill>
                <a:latin typeface="Avenir Light" panose="020B0402020203020204" pitchFamily="34" charset="77"/>
              </a:rPr>
              <a:t> </a:t>
            </a:r>
            <a:r>
              <a:rPr lang="en-US" sz="1600" dirty="0" err="1">
                <a:solidFill>
                  <a:schemeClr val="bg1">
                    <a:lumMod val="50000"/>
                  </a:schemeClr>
                </a:solidFill>
                <a:latin typeface="Avenir Light" panose="020B0402020203020204" pitchFamily="34" charset="77"/>
              </a:rPr>
              <a:t>Apave</a:t>
            </a:r>
            <a:r>
              <a:rPr lang="en-US" sz="1600" dirty="0">
                <a:solidFill>
                  <a:schemeClr val="bg1">
                    <a:lumMod val="50000"/>
                  </a:schemeClr>
                </a:solidFill>
                <a:latin typeface="Avenir Light" panose="020B0402020203020204" pitchFamily="34" charset="77"/>
              </a:rPr>
              <a:t> </a:t>
            </a:r>
            <a:r>
              <a:rPr lang="en-US" sz="1600" dirty="0" err="1">
                <a:solidFill>
                  <a:schemeClr val="bg1">
                    <a:lumMod val="50000"/>
                  </a:schemeClr>
                </a:solidFill>
                <a:latin typeface="Avenir Light" panose="020B0402020203020204" pitchFamily="34" charset="77"/>
              </a:rPr>
              <a:t>Vertech</a:t>
            </a:r>
            <a:r>
              <a:rPr lang="en-US" sz="1600" dirty="0">
                <a:solidFill>
                  <a:schemeClr val="bg1">
                    <a:lumMod val="50000"/>
                  </a:schemeClr>
                </a:solidFill>
                <a:latin typeface="Avenir Light" panose="020B0402020203020204" pitchFamily="34" charset="77"/>
              </a:rPr>
              <a:t> </a:t>
            </a:r>
            <a:r>
              <a:rPr lang="en-US" sz="1600" dirty="0" err="1">
                <a:solidFill>
                  <a:schemeClr val="bg1">
                    <a:lumMod val="50000"/>
                  </a:schemeClr>
                </a:solidFill>
                <a:latin typeface="Avenir Light" panose="020B0402020203020204" pitchFamily="34" charset="77"/>
              </a:rPr>
              <a:t>d.o.o</a:t>
            </a:r>
            <a:r>
              <a:rPr lang="en-US" sz="1600" dirty="0">
                <a:solidFill>
                  <a:schemeClr val="bg1">
                    <a:lumMod val="50000"/>
                  </a:schemeClr>
                </a:solidFill>
                <a:latin typeface="Avenir Light" panose="020B0402020203020204" pitchFamily="34" charset="77"/>
              </a:rPr>
              <a:t>.</a:t>
            </a:r>
          </a:p>
          <a:p>
            <a:pPr algn="ctr"/>
            <a:r>
              <a:rPr lang="en-US" sz="1600" dirty="0" err="1">
                <a:solidFill>
                  <a:schemeClr val="bg1">
                    <a:lumMod val="50000"/>
                  </a:schemeClr>
                </a:solidFill>
                <a:latin typeface="Avenir Light" panose="020B0402020203020204" pitchFamily="34" charset="77"/>
              </a:rPr>
              <a:t>Jugoslovenska</a:t>
            </a:r>
            <a:r>
              <a:rPr lang="en-US" sz="1600" dirty="0">
                <a:solidFill>
                  <a:schemeClr val="bg1">
                    <a:lumMod val="50000"/>
                  </a:schemeClr>
                </a:solidFill>
                <a:latin typeface="Avenir Light" panose="020B0402020203020204" pitchFamily="34" charset="77"/>
              </a:rPr>
              <a:t> 2/13a Beograd</a:t>
            </a:r>
          </a:p>
          <a:p>
            <a:pPr algn="ctr"/>
            <a:r>
              <a:rPr lang="en-US" sz="1600" dirty="0" err="1">
                <a:solidFill>
                  <a:schemeClr val="bg1">
                    <a:lumMod val="50000"/>
                  </a:schemeClr>
                </a:solidFill>
                <a:latin typeface="Avenir Light" panose="020B0402020203020204" pitchFamily="34" charset="77"/>
              </a:rPr>
              <a:t>training.rs@apave.com</a:t>
            </a:r>
            <a:endParaRPr lang="en-US" sz="1600" dirty="0">
              <a:solidFill>
                <a:schemeClr val="bg1">
                  <a:lumMod val="50000"/>
                </a:schemeClr>
              </a:solidFill>
              <a:latin typeface="Avenir Light" panose="020B0402020203020204" pitchFamily="34" charset="77"/>
            </a:endParaRPr>
          </a:p>
          <a:p>
            <a:pPr algn="ctr"/>
            <a:r>
              <a:rPr lang="en-US" sz="1600" dirty="0" err="1">
                <a:solidFill>
                  <a:schemeClr val="bg1">
                    <a:lumMod val="50000"/>
                  </a:schemeClr>
                </a:solidFill>
                <a:latin typeface="Avenir Light" panose="020B0402020203020204" pitchFamily="34" charset="77"/>
              </a:rPr>
              <a:t>www.apave.rs</a:t>
            </a:r>
            <a:endParaRPr lang="en-US" sz="1600" dirty="0">
              <a:solidFill>
                <a:schemeClr val="bg1">
                  <a:lumMod val="50000"/>
                </a:schemeClr>
              </a:solidFill>
              <a:latin typeface="Avenir Light" panose="020B0402020203020204" pitchFamily="34" charset="77"/>
            </a:endParaRPr>
          </a:p>
          <a:p>
            <a:pPr algn="ctr"/>
            <a:endParaRPr lang="en-US" sz="1500" dirty="0">
              <a:solidFill>
                <a:srgbClr val="008000"/>
              </a:solidFill>
            </a:endParaRPr>
          </a:p>
        </p:txBody>
      </p:sp>
    </p:spTree>
    <p:extLst>
      <p:ext uri="{BB962C8B-B14F-4D97-AF65-F5344CB8AC3E}">
        <p14:creationId xmlns:p14="http://schemas.microsoft.com/office/powerpoint/2010/main" val="3054023843"/>
      </p:ext>
    </p:extLst>
  </p:cSld>
  <p:clrMapOvr>
    <a:masterClrMapping/>
  </p:clrMapOvr>
  <mc:AlternateContent xmlns:mc="http://schemas.openxmlformats.org/markup-compatibility/2006" xmlns:p14="http://schemas.microsoft.com/office/powerpoint/2010/main">
    <mc:Choice Requires="p14">
      <p:transition spd="slow" advClick="0" advTm="5000">
        <p14:flas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MEX 2012 AT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{A42DFFCE-A95B-064D-A762-EE9C07AAF2E5}tf10001073</Template>
  <TotalTime>4291</TotalTime>
  <Words>416</Words>
  <Application>Microsoft Office PowerPoint</Application>
  <PresentationFormat>On-screen Show (4:3)</PresentationFormat>
  <Paragraphs>16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Light</vt:lpstr>
      <vt:lpstr>Calibri</vt:lpstr>
      <vt:lpstr>Wingdings</vt:lpstr>
      <vt:lpstr>COMEX 2012 AT V1</vt:lpstr>
      <vt:lpstr>SLEPA PROBA (BLIND TRIAL)</vt:lpstr>
      <vt:lpstr>        Apave Vertech u okviru svog trening centra pruža i jedinstvenu uslugu na ovim prostorima, a to je izvođenje Slepih proba (eng. Blind trial). Slepom probom se vrši provera IBR inspektora, koji primenjuje odgovarajuću tehniku ispitivanja/kontrolisanja metodama bez razaranja, na konkretnom uzorku i pri čemu inspektor nije upoznat sa brojem, veličinom, orjentacijom i pozicijom defekta/defekata koje taj uzorak sadrži. Slepa proba je sastavni deo periodične provere kompetentnosti IBR (NDT) inspektora.      </vt:lpstr>
      <vt:lpstr>Suština slepe probe (Blind Trial) jeste da prikaže način na koji će IBR (NDT) inspektor rešiti sve značajne probleme sa kojima se može susresti pri realizaciji IBR ispitivanja/kontrolisanja na terenu. Objektivnim utvrđivanjem trenutne kompetentnosti IBR inspektora se postiže da pomenuto osoblje kojem su povereni konkretni poslovi ispitivanja metodama bez razaranja bude:    odgovarajuće obučeno  sertifikovano za traženu metodu ispitivanja  dodatno obučeno za tehnike kojima se to zahteva  iskusno za poslove ispitivanja koji su im povereni  sposobno da realizuje poslove koji su im povereni u skladu sa  odgovarajućim odobrenim procedurama i/ili uputstvima.   Kompanija Apave Vertech pruža uslugu sprovođenja slepih proba korišćenjem posebno pripremljenih uzoraka za tu namenu, kao i opreme koja je potrebna za njenu realizaciju, a iz sledećih IBR metoda:    VT – Vizuelno ispitivanje (Visual Testing)   PT – Ispitivanje Penetrantima (Penetrant Testing)  MT – Ispitivanje magnetnim česticama (Magnet Partical Testing)  UT – Ultrazvučno ispitivanje (Ultrasonic Testing).</vt:lpstr>
      <vt:lpstr>                                  </vt:lpstr>
      <vt:lpstr>                                  </vt:lpstr>
    </vt:vector>
  </TitlesOfParts>
  <Company>Apave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développement Assistance technique</dc:title>
  <dc:creator>S001158</dc:creator>
  <cp:lastModifiedBy>Ina</cp:lastModifiedBy>
  <cp:revision>682</cp:revision>
  <cp:lastPrinted>2018-04-23T06:59:12Z</cp:lastPrinted>
  <dcterms:created xsi:type="dcterms:W3CDTF">2012-06-18T07:38:07Z</dcterms:created>
  <dcterms:modified xsi:type="dcterms:W3CDTF">2020-05-14T07:43:31Z</dcterms:modified>
</cp:coreProperties>
</file>